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65" r:id="rId2"/>
    <p:sldId id="272" r:id="rId3"/>
    <p:sldId id="267" r:id="rId4"/>
    <p:sldId id="302" r:id="rId5"/>
    <p:sldId id="282" r:id="rId6"/>
    <p:sldId id="298" r:id="rId7"/>
    <p:sldId id="295" r:id="rId8"/>
    <p:sldId id="305" r:id="rId9"/>
    <p:sldId id="306" r:id="rId10"/>
    <p:sldId id="275" r:id="rId11"/>
    <p:sldId id="280" r:id="rId12"/>
    <p:sldId id="299" r:id="rId13"/>
    <p:sldId id="283" r:id="rId14"/>
    <p:sldId id="291" r:id="rId15"/>
    <p:sldId id="292" r:id="rId16"/>
    <p:sldId id="304" r:id="rId17"/>
    <p:sldId id="301" r:id="rId18"/>
    <p:sldId id="294"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DD"/>
    <a:srgbClr val="FFFDD0"/>
    <a:srgbClr val="0000CC"/>
    <a:srgbClr val="FF00FF"/>
    <a:srgbClr val="777777"/>
    <a:srgbClr val="5C2E00"/>
    <a:srgbClr val="FF9021"/>
    <a:srgbClr val="B45A00"/>
    <a:srgbClr val="3E1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2" autoAdjust="0"/>
    <p:restoredTop sz="65950" autoAdjust="0"/>
  </p:normalViewPr>
  <p:slideViewPr>
    <p:cSldViewPr snapToGrid="0">
      <p:cViewPr varScale="1">
        <p:scale>
          <a:sx n="48" d="100"/>
          <a:sy n="48" d="100"/>
        </p:scale>
        <p:origin x="194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de Moor" userId="a2044a43-eb66-43ab-b19e-d609df2044be" providerId="ADAL" clId="{32407410-72CB-42BC-A84A-5053A4E4D5BC}"/>
    <pc:docChg chg="undo custSel modSld sldOrd">
      <pc:chgData name="Charlotte de Moor" userId="a2044a43-eb66-43ab-b19e-d609df2044be" providerId="ADAL" clId="{32407410-72CB-42BC-A84A-5053A4E4D5BC}" dt="2022-08-16T15:37:41.458" v="603" actId="20577"/>
      <pc:docMkLst>
        <pc:docMk/>
      </pc:docMkLst>
      <pc:sldChg chg="ord">
        <pc:chgData name="Charlotte de Moor" userId="a2044a43-eb66-43ab-b19e-d609df2044be" providerId="ADAL" clId="{32407410-72CB-42BC-A84A-5053A4E4D5BC}" dt="2022-08-16T13:59:23.342" v="36" actId="20578"/>
        <pc:sldMkLst>
          <pc:docMk/>
          <pc:sldMk cId="3971016621" sldId="280"/>
        </pc:sldMkLst>
      </pc:sldChg>
      <pc:sldChg chg="modSp mod">
        <pc:chgData name="Charlotte de Moor" userId="a2044a43-eb66-43ab-b19e-d609df2044be" providerId="ADAL" clId="{32407410-72CB-42BC-A84A-5053A4E4D5BC}" dt="2022-08-16T13:56:52.257" v="31" actId="20577"/>
        <pc:sldMkLst>
          <pc:docMk/>
          <pc:sldMk cId="2256570830" sldId="282"/>
        </pc:sldMkLst>
        <pc:spChg chg="mod">
          <ac:chgData name="Charlotte de Moor" userId="a2044a43-eb66-43ab-b19e-d609df2044be" providerId="ADAL" clId="{32407410-72CB-42BC-A84A-5053A4E4D5BC}" dt="2022-08-16T13:56:52.257" v="31" actId="20577"/>
          <ac:spMkLst>
            <pc:docMk/>
            <pc:sldMk cId="2256570830" sldId="282"/>
            <ac:spMk id="3" creationId="{E26BB5B9-E160-4AEC-9071-F7AB40F0A5DE}"/>
          </ac:spMkLst>
        </pc:spChg>
      </pc:sldChg>
      <pc:sldChg chg="ord">
        <pc:chgData name="Charlotte de Moor" userId="a2044a43-eb66-43ab-b19e-d609df2044be" providerId="ADAL" clId="{32407410-72CB-42BC-A84A-5053A4E4D5BC}" dt="2022-08-16T14:00:03.293" v="38"/>
        <pc:sldMkLst>
          <pc:docMk/>
          <pc:sldMk cId="3598861690" sldId="296"/>
        </pc:sldMkLst>
      </pc:sldChg>
      <pc:sldChg chg="modNotesTx">
        <pc:chgData name="Charlotte de Moor" userId="a2044a43-eb66-43ab-b19e-d609df2044be" providerId="ADAL" clId="{32407410-72CB-42BC-A84A-5053A4E4D5BC}" dt="2022-08-16T15:37:41.458" v="603" actId="20577"/>
        <pc:sldMkLst>
          <pc:docMk/>
          <pc:sldMk cId="1731527588" sldId="303"/>
        </pc:sldMkLst>
      </pc:sldChg>
    </pc:docChg>
  </pc:docChgLst>
  <pc:docChgLst>
    <pc:chgData name="Charlotte de Moor" userId="a2044a43-eb66-43ab-b19e-d609df2044be" providerId="ADAL" clId="{D3C78DA9-AC6F-4556-8069-87A4FABC50B5}"/>
    <pc:docChg chg="delSld modSld">
      <pc:chgData name="Charlotte de Moor" userId="a2044a43-eb66-43ab-b19e-d609df2044be" providerId="ADAL" clId="{D3C78DA9-AC6F-4556-8069-87A4FABC50B5}" dt="2022-09-08T15:38:37.345" v="42" actId="122"/>
      <pc:docMkLst>
        <pc:docMk/>
      </pc:docMkLst>
      <pc:sldChg chg="modSp mod">
        <pc:chgData name="Charlotte de Moor" userId="a2044a43-eb66-43ab-b19e-d609df2044be" providerId="ADAL" clId="{D3C78DA9-AC6F-4556-8069-87A4FABC50B5}" dt="2022-09-08T15:38:08.807" v="36" actId="1076"/>
        <pc:sldMkLst>
          <pc:docMk/>
          <pc:sldMk cId="2558072383" sldId="267"/>
        </pc:sldMkLst>
        <pc:spChg chg="mod">
          <ac:chgData name="Charlotte de Moor" userId="a2044a43-eb66-43ab-b19e-d609df2044be" providerId="ADAL" clId="{D3C78DA9-AC6F-4556-8069-87A4FABC50B5}" dt="2022-09-08T15:38:08.807" v="36" actId="1076"/>
          <ac:spMkLst>
            <pc:docMk/>
            <pc:sldMk cId="2558072383" sldId="267"/>
            <ac:spMk id="2" creationId="{B49DE65E-B3D3-430D-BC5C-8D6E89B1922C}"/>
          </ac:spMkLst>
        </pc:spChg>
      </pc:sldChg>
      <pc:sldChg chg="modSp mod modNotesTx">
        <pc:chgData name="Charlotte de Moor" userId="a2044a43-eb66-43ab-b19e-d609df2044be" providerId="ADAL" clId="{D3C78DA9-AC6F-4556-8069-87A4FABC50B5}" dt="2022-09-08T15:35:33.057" v="13" actId="20577"/>
        <pc:sldMkLst>
          <pc:docMk/>
          <pc:sldMk cId="2734461495" sldId="272"/>
        </pc:sldMkLst>
        <pc:spChg chg="mod">
          <ac:chgData name="Charlotte de Moor" userId="a2044a43-eb66-43ab-b19e-d609df2044be" providerId="ADAL" clId="{D3C78DA9-AC6F-4556-8069-87A4FABC50B5}" dt="2022-09-08T15:35:26.354" v="12" actId="20577"/>
          <ac:spMkLst>
            <pc:docMk/>
            <pc:sldMk cId="2734461495" sldId="272"/>
            <ac:spMk id="2" creationId="{B49DE65E-B3D3-430D-BC5C-8D6E89B1922C}"/>
          </ac:spMkLst>
        </pc:spChg>
      </pc:sldChg>
      <pc:sldChg chg="modNotesTx">
        <pc:chgData name="Charlotte de Moor" userId="a2044a43-eb66-43ab-b19e-d609df2044be" providerId="ADAL" clId="{D3C78DA9-AC6F-4556-8069-87A4FABC50B5}" dt="2022-09-08T15:36:58.606" v="31" actId="20577"/>
        <pc:sldMkLst>
          <pc:docMk/>
          <pc:sldMk cId="635772064" sldId="275"/>
        </pc:sldMkLst>
      </pc:sldChg>
      <pc:sldChg chg="del">
        <pc:chgData name="Charlotte de Moor" userId="a2044a43-eb66-43ab-b19e-d609df2044be" providerId="ADAL" clId="{D3C78DA9-AC6F-4556-8069-87A4FABC50B5}" dt="2022-09-08T15:37:19.166" v="35" actId="47"/>
        <pc:sldMkLst>
          <pc:docMk/>
          <pc:sldMk cId="2044594031" sldId="278"/>
        </pc:sldMkLst>
      </pc:sldChg>
      <pc:sldChg chg="modNotesTx">
        <pc:chgData name="Charlotte de Moor" userId="a2044a43-eb66-43ab-b19e-d609df2044be" providerId="ADAL" clId="{D3C78DA9-AC6F-4556-8069-87A4FABC50B5}" dt="2022-09-08T15:37:02.073" v="32" actId="20577"/>
        <pc:sldMkLst>
          <pc:docMk/>
          <pc:sldMk cId="3971016621" sldId="280"/>
        </pc:sldMkLst>
      </pc:sldChg>
      <pc:sldChg chg="modSp mod">
        <pc:chgData name="Charlotte de Moor" userId="a2044a43-eb66-43ab-b19e-d609df2044be" providerId="ADAL" clId="{D3C78DA9-AC6F-4556-8069-87A4FABC50B5}" dt="2022-09-08T15:38:29.161" v="40" actId="122"/>
        <pc:sldMkLst>
          <pc:docMk/>
          <pc:sldMk cId="2256570830" sldId="282"/>
        </pc:sldMkLst>
        <pc:spChg chg="mod">
          <ac:chgData name="Charlotte de Moor" userId="a2044a43-eb66-43ab-b19e-d609df2044be" providerId="ADAL" clId="{D3C78DA9-AC6F-4556-8069-87A4FABC50B5}" dt="2022-09-08T15:38:29.161" v="40" actId="122"/>
          <ac:spMkLst>
            <pc:docMk/>
            <pc:sldMk cId="2256570830" sldId="282"/>
            <ac:spMk id="2" creationId="{CB0131C1-AF5F-41C8-9E12-76A3767E889F}"/>
          </ac:spMkLst>
        </pc:spChg>
      </pc:sldChg>
      <pc:sldChg chg="modNotesTx">
        <pc:chgData name="Charlotte de Moor" userId="a2044a43-eb66-43ab-b19e-d609df2044be" providerId="ADAL" clId="{D3C78DA9-AC6F-4556-8069-87A4FABC50B5}" dt="2022-09-08T15:37:09.835" v="34" actId="20577"/>
        <pc:sldMkLst>
          <pc:docMk/>
          <pc:sldMk cId="3789358888" sldId="283"/>
        </pc:sldMkLst>
      </pc:sldChg>
      <pc:sldChg chg="modNotesTx">
        <pc:chgData name="Charlotte de Moor" userId="a2044a43-eb66-43ab-b19e-d609df2044be" providerId="ADAL" clId="{D3C78DA9-AC6F-4556-8069-87A4FABC50B5}" dt="2022-09-08T15:36:48.799" v="28" actId="5793"/>
        <pc:sldMkLst>
          <pc:docMk/>
          <pc:sldMk cId="38091313" sldId="295"/>
        </pc:sldMkLst>
      </pc:sldChg>
      <pc:sldChg chg="modSp mod modNotesTx">
        <pc:chgData name="Charlotte de Moor" userId="a2044a43-eb66-43ab-b19e-d609df2044be" providerId="ADAL" clId="{D3C78DA9-AC6F-4556-8069-87A4FABC50B5}" dt="2022-09-08T15:38:37.345" v="42" actId="122"/>
        <pc:sldMkLst>
          <pc:docMk/>
          <pc:sldMk cId="3117104475" sldId="298"/>
        </pc:sldMkLst>
        <pc:spChg chg="mod">
          <ac:chgData name="Charlotte de Moor" userId="a2044a43-eb66-43ab-b19e-d609df2044be" providerId="ADAL" clId="{D3C78DA9-AC6F-4556-8069-87A4FABC50B5}" dt="2022-09-08T15:38:37.345" v="42" actId="122"/>
          <ac:spMkLst>
            <pc:docMk/>
            <pc:sldMk cId="3117104475" sldId="298"/>
            <ac:spMk id="2" creationId="{CB0131C1-AF5F-41C8-9E12-76A3767E889F}"/>
          </ac:spMkLst>
        </pc:spChg>
      </pc:sldChg>
      <pc:sldChg chg="modNotesTx">
        <pc:chgData name="Charlotte de Moor" userId="a2044a43-eb66-43ab-b19e-d609df2044be" providerId="ADAL" clId="{D3C78DA9-AC6F-4556-8069-87A4FABC50B5}" dt="2022-09-08T15:37:05.145" v="33" actId="20577"/>
        <pc:sldMkLst>
          <pc:docMk/>
          <pc:sldMk cId="1061416136" sldId="299"/>
        </pc:sldMkLst>
      </pc:sldChg>
      <pc:sldChg chg="modSp mod">
        <pc:chgData name="Charlotte de Moor" userId="a2044a43-eb66-43ab-b19e-d609df2044be" providerId="ADAL" clId="{D3C78DA9-AC6F-4556-8069-87A4FABC50B5}" dt="2022-09-08T15:38:16.416" v="37" actId="1076"/>
        <pc:sldMkLst>
          <pc:docMk/>
          <pc:sldMk cId="223464582" sldId="302"/>
        </pc:sldMkLst>
        <pc:spChg chg="mod">
          <ac:chgData name="Charlotte de Moor" userId="a2044a43-eb66-43ab-b19e-d609df2044be" providerId="ADAL" clId="{D3C78DA9-AC6F-4556-8069-87A4FABC50B5}" dt="2022-09-08T15:38:16.416" v="37" actId="1076"/>
          <ac:spMkLst>
            <pc:docMk/>
            <pc:sldMk cId="223464582" sldId="302"/>
            <ac:spMk id="2" creationId="{B49DE65E-B3D3-430D-BC5C-8D6E89B1922C}"/>
          </ac:spMkLst>
        </pc:spChg>
      </pc:sldChg>
      <pc:sldChg chg="modNotesTx">
        <pc:chgData name="Charlotte de Moor" userId="a2044a43-eb66-43ab-b19e-d609df2044be" providerId="ADAL" clId="{D3C78DA9-AC6F-4556-8069-87A4FABC50B5}" dt="2022-09-08T15:36:52.208" v="29" actId="20577"/>
        <pc:sldMkLst>
          <pc:docMk/>
          <pc:sldMk cId="2406476909" sldId="305"/>
        </pc:sldMkLst>
      </pc:sldChg>
      <pc:sldChg chg="modNotesTx">
        <pc:chgData name="Charlotte de Moor" userId="a2044a43-eb66-43ab-b19e-d609df2044be" providerId="ADAL" clId="{D3C78DA9-AC6F-4556-8069-87A4FABC50B5}" dt="2022-09-08T15:36:56.264" v="30" actId="20577"/>
        <pc:sldMkLst>
          <pc:docMk/>
          <pc:sldMk cId="3843562129" sldId="306"/>
        </pc:sldMkLst>
      </pc:sldChg>
    </pc:docChg>
  </pc:docChgLst>
  <pc:docChgLst>
    <pc:chgData name="Charlotte de Moor" userId="a2044a43-eb66-43ab-b19e-d609df2044be" providerId="ADAL" clId="{081D2193-CA07-445C-B778-7691C35C1F31}"/>
    <pc:docChg chg="undo custSel addSld delSld modSld sldOrd">
      <pc:chgData name="Charlotte de Moor" userId="a2044a43-eb66-43ab-b19e-d609df2044be" providerId="ADAL" clId="{081D2193-CA07-445C-B778-7691C35C1F31}" dt="2022-09-07T13:44:04.820" v="6737" actId="20577"/>
      <pc:docMkLst>
        <pc:docMk/>
      </pc:docMkLst>
      <pc:sldChg chg="add setBg modNotesTx">
        <pc:chgData name="Charlotte de Moor" userId="a2044a43-eb66-43ab-b19e-d609df2044be" providerId="ADAL" clId="{081D2193-CA07-445C-B778-7691C35C1F31}" dt="2022-09-02T10:52:35.076" v="6727" actId="20577"/>
        <pc:sldMkLst>
          <pc:docMk/>
          <pc:sldMk cId="635772064" sldId="275"/>
        </pc:sldMkLst>
      </pc:sldChg>
      <pc:sldChg chg="modSp modNotesTx">
        <pc:chgData name="Charlotte de Moor" userId="a2044a43-eb66-43ab-b19e-d609df2044be" providerId="ADAL" clId="{081D2193-CA07-445C-B778-7691C35C1F31}" dt="2022-09-07T13:44:04.820" v="6737" actId="20577"/>
        <pc:sldMkLst>
          <pc:docMk/>
          <pc:sldMk cId="3971016621" sldId="280"/>
        </pc:sldMkLst>
        <pc:spChg chg="mod">
          <ac:chgData name="Charlotte de Moor" userId="a2044a43-eb66-43ab-b19e-d609df2044be" providerId="ADAL" clId="{081D2193-CA07-445C-B778-7691C35C1F31}" dt="2022-09-07T13:43:48.342" v="6731" actId="20577"/>
          <ac:spMkLst>
            <pc:docMk/>
            <pc:sldMk cId="3971016621" sldId="280"/>
            <ac:spMk id="3" creationId="{5EC72A81-2975-4EDD-AAD7-2485D65805C4}"/>
          </ac:spMkLst>
        </pc:spChg>
      </pc:sldChg>
      <pc:sldChg chg="modSp mod">
        <pc:chgData name="Charlotte de Moor" userId="a2044a43-eb66-43ab-b19e-d609df2044be" providerId="ADAL" clId="{081D2193-CA07-445C-B778-7691C35C1F31}" dt="2022-09-02T10:36:29.897" v="6281" actId="20577"/>
        <pc:sldMkLst>
          <pc:docMk/>
          <pc:sldMk cId="2256570830" sldId="282"/>
        </pc:sldMkLst>
        <pc:spChg chg="mod">
          <ac:chgData name="Charlotte de Moor" userId="a2044a43-eb66-43ab-b19e-d609df2044be" providerId="ADAL" clId="{081D2193-CA07-445C-B778-7691C35C1F31}" dt="2022-09-02T10:36:29.897" v="6281" actId="20577"/>
          <ac:spMkLst>
            <pc:docMk/>
            <pc:sldMk cId="2256570830" sldId="282"/>
            <ac:spMk id="3" creationId="{E26BB5B9-E160-4AEC-9071-F7AB40F0A5DE}"/>
          </ac:spMkLst>
        </pc:spChg>
      </pc:sldChg>
      <pc:sldChg chg="modNotesTx">
        <pc:chgData name="Charlotte de Moor" userId="a2044a43-eb66-43ab-b19e-d609df2044be" providerId="ADAL" clId="{081D2193-CA07-445C-B778-7691C35C1F31}" dt="2022-08-18T09:15:06.752" v="5979" actId="20577"/>
        <pc:sldMkLst>
          <pc:docMk/>
          <pc:sldMk cId="3789358888" sldId="283"/>
        </pc:sldMkLst>
      </pc:sldChg>
      <pc:sldChg chg="addSp delSp modSp mod addAnim delAnim modAnim modNotesTx">
        <pc:chgData name="Charlotte de Moor" userId="a2044a43-eb66-43ab-b19e-d609df2044be" providerId="ADAL" clId="{081D2193-CA07-445C-B778-7691C35C1F31}" dt="2022-09-02T10:45:24.501" v="6302" actId="12"/>
        <pc:sldMkLst>
          <pc:docMk/>
          <pc:sldMk cId="38091313" sldId="295"/>
        </pc:sldMkLst>
        <pc:spChg chg="mod">
          <ac:chgData name="Charlotte de Moor" userId="a2044a43-eb66-43ab-b19e-d609df2044be" providerId="ADAL" clId="{081D2193-CA07-445C-B778-7691C35C1F31}" dt="2022-08-17T10:32:38.735" v="385" actId="20577"/>
          <ac:spMkLst>
            <pc:docMk/>
            <pc:sldMk cId="38091313" sldId="295"/>
            <ac:spMk id="2" creationId="{B49DE65E-B3D3-430D-BC5C-8D6E89B1922C}"/>
          </ac:spMkLst>
        </pc:spChg>
        <pc:spChg chg="add del">
          <ac:chgData name="Charlotte de Moor" userId="a2044a43-eb66-43ab-b19e-d609df2044be" providerId="ADAL" clId="{081D2193-CA07-445C-B778-7691C35C1F31}" dt="2022-08-17T10:18:30.344" v="4" actId="478"/>
          <ac:spMkLst>
            <pc:docMk/>
            <pc:sldMk cId="38091313" sldId="295"/>
            <ac:spMk id="3" creationId="{12823411-12EE-44B2-8140-A1D56D131F5B}"/>
          </ac:spMkLst>
        </pc:spChg>
        <pc:spChg chg="add del mod">
          <ac:chgData name="Charlotte de Moor" userId="a2044a43-eb66-43ab-b19e-d609df2044be" providerId="ADAL" clId="{081D2193-CA07-445C-B778-7691C35C1F31}" dt="2022-08-17T12:37:41.616" v="1927" actId="478"/>
          <ac:spMkLst>
            <pc:docMk/>
            <pc:sldMk cId="38091313" sldId="295"/>
            <ac:spMk id="5" creationId="{5B48E8DC-8062-EEF6-2033-3E31C00CA4D1}"/>
          </ac:spMkLst>
        </pc:spChg>
        <pc:spChg chg="add del mod">
          <ac:chgData name="Charlotte de Moor" userId="a2044a43-eb66-43ab-b19e-d609df2044be" providerId="ADAL" clId="{081D2193-CA07-445C-B778-7691C35C1F31}" dt="2022-08-17T10:18:19.208" v="3" actId="478"/>
          <ac:spMkLst>
            <pc:docMk/>
            <pc:sldMk cId="38091313" sldId="295"/>
            <ac:spMk id="6" creationId="{B5BAA616-0B36-A100-8046-F6A8023C0579}"/>
          </ac:spMkLst>
        </pc:spChg>
        <pc:spChg chg="add mod">
          <ac:chgData name="Charlotte de Moor" userId="a2044a43-eb66-43ab-b19e-d609df2044be" providerId="ADAL" clId="{081D2193-CA07-445C-B778-7691C35C1F31}" dt="2022-08-17T12:42:51.826" v="2024" actId="1076"/>
          <ac:spMkLst>
            <pc:docMk/>
            <pc:sldMk cId="38091313" sldId="295"/>
            <ac:spMk id="7" creationId="{AAE740E5-BFCE-8CA1-9F61-9538B529C19C}"/>
          </ac:spMkLst>
        </pc:spChg>
        <pc:spChg chg="add mod">
          <ac:chgData name="Charlotte de Moor" userId="a2044a43-eb66-43ab-b19e-d609df2044be" providerId="ADAL" clId="{081D2193-CA07-445C-B778-7691C35C1F31}" dt="2022-08-17T12:39:08.787" v="2017" actId="1076"/>
          <ac:spMkLst>
            <pc:docMk/>
            <pc:sldMk cId="38091313" sldId="295"/>
            <ac:spMk id="8" creationId="{0B895A97-2BA1-EE13-CFB0-198C2870F891}"/>
          </ac:spMkLst>
        </pc:spChg>
        <pc:spChg chg="add del mod">
          <ac:chgData name="Charlotte de Moor" userId="a2044a43-eb66-43ab-b19e-d609df2044be" providerId="ADAL" clId="{081D2193-CA07-445C-B778-7691C35C1F31}" dt="2022-08-17T10:18:40.275" v="5" actId="478"/>
          <ac:spMkLst>
            <pc:docMk/>
            <pc:sldMk cId="38091313" sldId="295"/>
            <ac:spMk id="8" creationId="{2E83FC07-BA9A-AE53-1CB4-4CB40B84C64F}"/>
          </ac:spMkLst>
        </pc:spChg>
        <pc:spChg chg="add mod">
          <ac:chgData name="Charlotte de Moor" userId="a2044a43-eb66-43ab-b19e-d609df2044be" providerId="ADAL" clId="{081D2193-CA07-445C-B778-7691C35C1F31}" dt="2022-08-17T15:04:57.355" v="2100" actId="20577"/>
          <ac:spMkLst>
            <pc:docMk/>
            <pc:sldMk cId="38091313" sldId="295"/>
            <ac:spMk id="10" creationId="{2372B3EB-6478-D3C5-9508-DB131CA325DF}"/>
          </ac:spMkLst>
        </pc:spChg>
        <pc:spChg chg="add mod">
          <ac:chgData name="Charlotte de Moor" userId="a2044a43-eb66-43ab-b19e-d609df2044be" providerId="ADAL" clId="{081D2193-CA07-445C-B778-7691C35C1F31}" dt="2022-08-17T13:59:22.447" v="2026" actId="1076"/>
          <ac:spMkLst>
            <pc:docMk/>
            <pc:sldMk cId="38091313" sldId="295"/>
            <ac:spMk id="11" creationId="{27F87635-A148-AAB6-1C54-4E356F1A044B}"/>
          </ac:spMkLst>
        </pc:spChg>
        <pc:spChg chg="add mod">
          <ac:chgData name="Charlotte de Moor" userId="a2044a43-eb66-43ab-b19e-d609df2044be" providerId="ADAL" clId="{081D2193-CA07-445C-B778-7691C35C1F31}" dt="2022-08-17T12:36:47.837" v="1918" actId="20577"/>
          <ac:spMkLst>
            <pc:docMk/>
            <pc:sldMk cId="38091313" sldId="295"/>
            <ac:spMk id="12" creationId="{55539409-BDC7-57FD-86B6-DEA4C4076FDA}"/>
          </ac:spMkLst>
        </pc:spChg>
        <pc:spChg chg="del mod topLvl">
          <ac:chgData name="Charlotte de Moor" userId="a2044a43-eb66-43ab-b19e-d609df2044be" providerId="ADAL" clId="{081D2193-CA07-445C-B778-7691C35C1F31}" dt="2022-08-17T14:58:46.374" v="2031" actId="478"/>
          <ac:spMkLst>
            <pc:docMk/>
            <pc:sldMk cId="38091313" sldId="295"/>
            <ac:spMk id="16" creationId="{8B0B4FD0-8972-F3E4-F178-96559F5AB7CB}"/>
          </ac:spMkLst>
        </pc:spChg>
        <pc:spChg chg="add mod">
          <ac:chgData name="Charlotte de Moor" userId="a2044a43-eb66-43ab-b19e-d609df2044be" providerId="ADAL" clId="{081D2193-CA07-445C-B778-7691C35C1F31}" dt="2022-08-17T15:39:52.259" v="3196" actId="20577"/>
          <ac:spMkLst>
            <pc:docMk/>
            <pc:sldMk cId="38091313" sldId="295"/>
            <ac:spMk id="17" creationId="{40433FD2-1AC5-E095-2E68-03B9868EC167}"/>
          </ac:spMkLst>
        </pc:spChg>
        <pc:spChg chg="add del mod">
          <ac:chgData name="Charlotte de Moor" userId="a2044a43-eb66-43ab-b19e-d609df2044be" providerId="ADAL" clId="{081D2193-CA07-445C-B778-7691C35C1F31}" dt="2022-08-17T15:21:41.673" v="2934" actId="478"/>
          <ac:spMkLst>
            <pc:docMk/>
            <pc:sldMk cId="38091313" sldId="295"/>
            <ac:spMk id="19" creationId="{67A536EC-5D72-B6F1-C579-82A25C73443D}"/>
          </ac:spMkLst>
        </pc:spChg>
        <pc:spChg chg="add mod">
          <ac:chgData name="Charlotte de Moor" userId="a2044a43-eb66-43ab-b19e-d609df2044be" providerId="ADAL" clId="{081D2193-CA07-445C-B778-7691C35C1F31}" dt="2022-08-17T15:33:00.756" v="3192" actId="20577"/>
          <ac:spMkLst>
            <pc:docMk/>
            <pc:sldMk cId="38091313" sldId="295"/>
            <ac:spMk id="20" creationId="{39FFA55C-FC12-1954-9AEC-48DDA7059672}"/>
          </ac:spMkLst>
        </pc:spChg>
        <pc:spChg chg="add mod">
          <ac:chgData name="Charlotte de Moor" userId="a2044a43-eb66-43ab-b19e-d609df2044be" providerId="ADAL" clId="{081D2193-CA07-445C-B778-7691C35C1F31}" dt="2022-08-17T15:33:11.334" v="3194" actId="1076"/>
          <ac:spMkLst>
            <pc:docMk/>
            <pc:sldMk cId="38091313" sldId="295"/>
            <ac:spMk id="21" creationId="{1C9C3674-E8B2-F6F7-BACC-3F592222ED4E}"/>
          </ac:spMkLst>
        </pc:spChg>
        <pc:grpChg chg="add mod">
          <ac:chgData name="Charlotte de Moor" userId="a2044a43-eb66-43ab-b19e-d609df2044be" providerId="ADAL" clId="{081D2193-CA07-445C-B778-7691C35C1F31}" dt="2022-08-17T10:50:59.859" v="1616" actId="14100"/>
          <ac:grpSpMkLst>
            <pc:docMk/>
            <pc:sldMk cId="38091313" sldId="295"/>
            <ac:grpSpMk id="13" creationId="{60F2D707-B9D0-9545-E239-38ABC3EB6281}"/>
          </ac:grpSpMkLst>
        </pc:grpChg>
        <pc:grpChg chg="add del mod">
          <ac:chgData name="Charlotte de Moor" userId="a2044a43-eb66-43ab-b19e-d609df2044be" providerId="ADAL" clId="{081D2193-CA07-445C-B778-7691C35C1F31}" dt="2022-08-17T14:58:46.374" v="2031" actId="478"/>
          <ac:grpSpMkLst>
            <pc:docMk/>
            <pc:sldMk cId="38091313" sldId="295"/>
            <ac:grpSpMk id="14" creationId="{71699D56-573D-3BC3-C9C8-0F21852C3645}"/>
          </ac:grpSpMkLst>
        </pc:grpChg>
        <pc:grpChg chg="add mod">
          <ac:chgData name="Charlotte de Moor" userId="a2044a43-eb66-43ab-b19e-d609df2044be" providerId="ADAL" clId="{081D2193-CA07-445C-B778-7691C35C1F31}" dt="2022-08-17T15:02:25.284" v="2069" actId="1076"/>
          <ac:grpSpMkLst>
            <pc:docMk/>
            <pc:sldMk cId="38091313" sldId="295"/>
            <ac:grpSpMk id="18" creationId="{DCA364C3-216F-2073-9B35-7B86A1A8844C}"/>
          </ac:grpSpMkLst>
        </pc:grpChg>
        <pc:picChg chg="add del">
          <ac:chgData name="Charlotte de Moor" userId="a2044a43-eb66-43ab-b19e-d609df2044be" providerId="ADAL" clId="{081D2193-CA07-445C-B778-7691C35C1F31}" dt="2022-08-17T12:31:54.782" v="1803"/>
          <ac:picMkLst>
            <pc:docMk/>
            <pc:sldMk cId="38091313" sldId="295"/>
            <ac:picMk id="3" creationId="{6FB07CE4-514A-8510-A8B2-1281E14DC5E5}"/>
          </ac:picMkLst>
        </pc:picChg>
        <pc:picChg chg="add mod">
          <ac:chgData name="Charlotte de Moor" userId="a2044a43-eb66-43ab-b19e-d609df2044be" providerId="ADAL" clId="{081D2193-CA07-445C-B778-7691C35C1F31}" dt="2022-08-17T15:00:01.703" v="2038" actId="208"/>
          <ac:picMkLst>
            <pc:docMk/>
            <pc:sldMk cId="38091313" sldId="295"/>
            <ac:picMk id="9" creationId="{B5DA8372-1CE2-437E-597F-43A2311CF695}"/>
          </ac:picMkLst>
        </pc:picChg>
        <pc:picChg chg="mod topLvl modCrop">
          <ac:chgData name="Charlotte de Moor" userId="a2044a43-eb66-43ab-b19e-d609df2044be" providerId="ADAL" clId="{081D2193-CA07-445C-B778-7691C35C1F31}" dt="2022-08-17T15:02:15.255" v="2068" actId="164"/>
          <ac:picMkLst>
            <pc:docMk/>
            <pc:sldMk cId="38091313" sldId="295"/>
            <ac:picMk id="15" creationId="{71A03EEE-0046-9C61-610F-18B99E045168}"/>
          </ac:picMkLst>
        </pc:picChg>
      </pc:sldChg>
      <pc:sldChg chg="del ord">
        <pc:chgData name="Charlotte de Moor" userId="a2044a43-eb66-43ab-b19e-d609df2044be" providerId="ADAL" clId="{081D2193-CA07-445C-B778-7691C35C1F31}" dt="2022-08-18T09:12:44.308" v="5753" actId="47"/>
        <pc:sldMkLst>
          <pc:docMk/>
          <pc:sldMk cId="3598861690" sldId="296"/>
        </pc:sldMkLst>
      </pc:sldChg>
      <pc:sldChg chg="modNotesTx">
        <pc:chgData name="Charlotte de Moor" userId="a2044a43-eb66-43ab-b19e-d609df2044be" providerId="ADAL" clId="{081D2193-CA07-445C-B778-7691C35C1F31}" dt="2022-09-02T10:36:47.973" v="6300" actId="20577"/>
        <pc:sldMkLst>
          <pc:docMk/>
          <pc:sldMk cId="3117104475" sldId="298"/>
        </pc:sldMkLst>
      </pc:sldChg>
      <pc:sldChg chg="modSp modNotesTx">
        <pc:chgData name="Charlotte de Moor" userId="a2044a43-eb66-43ab-b19e-d609df2044be" providerId="ADAL" clId="{081D2193-CA07-445C-B778-7691C35C1F31}" dt="2022-08-18T09:11:38.113" v="5749" actId="20577"/>
        <pc:sldMkLst>
          <pc:docMk/>
          <pc:sldMk cId="1061416136" sldId="299"/>
        </pc:sldMkLst>
        <pc:spChg chg="mod">
          <ac:chgData name="Charlotte de Moor" userId="a2044a43-eb66-43ab-b19e-d609df2044be" providerId="ADAL" clId="{081D2193-CA07-445C-B778-7691C35C1F31}" dt="2022-08-18T09:07:10.195" v="4862" actId="20577"/>
          <ac:spMkLst>
            <pc:docMk/>
            <pc:sldMk cId="1061416136" sldId="299"/>
            <ac:spMk id="3" creationId="{5EC72A81-2975-4EDD-AAD7-2485D65805C4}"/>
          </ac:spMkLst>
        </pc:spChg>
      </pc:sldChg>
      <pc:sldChg chg="modSp mod">
        <pc:chgData name="Charlotte de Moor" userId="a2044a43-eb66-43ab-b19e-d609df2044be" providerId="ADAL" clId="{081D2193-CA07-445C-B778-7691C35C1F31}" dt="2022-09-02T10:36:06.935" v="6276" actId="20577"/>
        <pc:sldMkLst>
          <pc:docMk/>
          <pc:sldMk cId="223464582" sldId="302"/>
        </pc:sldMkLst>
        <pc:spChg chg="mod">
          <ac:chgData name="Charlotte de Moor" userId="a2044a43-eb66-43ab-b19e-d609df2044be" providerId="ADAL" clId="{081D2193-CA07-445C-B778-7691C35C1F31}" dt="2022-09-02T10:36:06.935" v="6276" actId="20577"/>
          <ac:spMkLst>
            <pc:docMk/>
            <pc:sldMk cId="223464582" sldId="302"/>
            <ac:spMk id="3" creationId="{12823411-12EE-44B2-8140-A1D56D131F5B}"/>
          </ac:spMkLst>
        </pc:spChg>
      </pc:sldChg>
      <pc:sldChg chg="del">
        <pc:chgData name="Charlotte de Moor" userId="a2044a43-eb66-43ab-b19e-d609df2044be" providerId="ADAL" clId="{081D2193-CA07-445C-B778-7691C35C1F31}" dt="2022-08-18T09:15:59.867" v="5980" actId="47"/>
        <pc:sldMkLst>
          <pc:docMk/>
          <pc:sldMk cId="1731527588" sldId="303"/>
        </pc:sldMkLst>
      </pc:sldChg>
      <pc:sldChg chg="addSp delSp modSp add mod modAnim modNotesTx">
        <pc:chgData name="Charlotte de Moor" userId="a2044a43-eb66-43ab-b19e-d609df2044be" providerId="ADAL" clId="{081D2193-CA07-445C-B778-7691C35C1F31}" dt="2022-09-02T10:46:46.348" v="6304"/>
        <pc:sldMkLst>
          <pc:docMk/>
          <pc:sldMk cId="2406476909" sldId="305"/>
        </pc:sldMkLst>
        <pc:spChg chg="mod">
          <ac:chgData name="Charlotte de Moor" userId="a2044a43-eb66-43ab-b19e-d609df2044be" providerId="ADAL" clId="{081D2193-CA07-445C-B778-7691C35C1F31}" dt="2022-08-17T15:52:15.301" v="3291" actId="1076"/>
          <ac:spMkLst>
            <pc:docMk/>
            <pc:sldMk cId="2406476909" sldId="305"/>
            <ac:spMk id="7" creationId="{AAE740E5-BFCE-8CA1-9F61-9538B529C19C}"/>
          </ac:spMkLst>
        </pc:spChg>
        <pc:spChg chg="mod ord">
          <ac:chgData name="Charlotte de Moor" userId="a2044a43-eb66-43ab-b19e-d609df2044be" providerId="ADAL" clId="{081D2193-CA07-445C-B778-7691C35C1F31}" dt="2022-08-17T15:46:53.029" v="3220" actId="1076"/>
          <ac:spMkLst>
            <pc:docMk/>
            <pc:sldMk cId="2406476909" sldId="305"/>
            <ac:spMk id="8" creationId="{0B895A97-2BA1-EE13-CFB0-198C2870F891}"/>
          </ac:spMkLst>
        </pc:spChg>
        <pc:spChg chg="del">
          <ac:chgData name="Charlotte de Moor" userId="a2044a43-eb66-43ab-b19e-d609df2044be" providerId="ADAL" clId="{081D2193-CA07-445C-B778-7691C35C1F31}" dt="2022-08-17T15:53:04.160" v="3315" actId="478"/>
          <ac:spMkLst>
            <pc:docMk/>
            <pc:sldMk cId="2406476909" sldId="305"/>
            <ac:spMk id="10" creationId="{2372B3EB-6478-D3C5-9508-DB131CA325DF}"/>
          </ac:spMkLst>
        </pc:spChg>
        <pc:spChg chg="add del mod">
          <ac:chgData name="Charlotte de Moor" userId="a2044a43-eb66-43ab-b19e-d609df2044be" providerId="ADAL" clId="{081D2193-CA07-445C-B778-7691C35C1F31}" dt="2022-09-02T10:46:46.348" v="6304"/>
          <ac:spMkLst>
            <pc:docMk/>
            <pc:sldMk cId="2406476909" sldId="305"/>
            <ac:spMk id="10" creationId="{42B1C583-405F-F861-B992-453F1347DCA9}"/>
          </ac:spMkLst>
        </pc:spChg>
        <pc:spChg chg="mod">
          <ac:chgData name="Charlotte de Moor" userId="a2044a43-eb66-43ab-b19e-d609df2044be" providerId="ADAL" clId="{081D2193-CA07-445C-B778-7691C35C1F31}" dt="2022-08-17T15:46:56.703" v="3221" actId="1076"/>
          <ac:spMkLst>
            <pc:docMk/>
            <pc:sldMk cId="2406476909" sldId="305"/>
            <ac:spMk id="11" creationId="{27F87635-A148-AAB6-1C54-4E356F1A044B}"/>
          </ac:spMkLst>
        </pc:spChg>
        <pc:spChg chg="mod">
          <ac:chgData name="Charlotte de Moor" userId="a2044a43-eb66-43ab-b19e-d609df2044be" providerId="ADAL" clId="{081D2193-CA07-445C-B778-7691C35C1F31}" dt="2022-08-17T15:52:11.157" v="3290" actId="1076"/>
          <ac:spMkLst>
            <pc:docMk/>
            <pc:sldMk cId="2406476909" sldId="305"/>
            <ac:spMk id="12" creationId="{55539409-BDC7-57FD-86B6-DEA4C4076FDA}"/>
          </ac:spMkLst>
        </pc:spChg>
        <pc:spChg chg="add mod">
          <ac:chgData name="Charlotte de Moor" userId="a2044a43-eb66-43ab-b19e-d609df2044be" providerId="ADAL" clId="{081D2193-CA07-445C-B778-7691C35C1F31}" dt="2022-08-17T15:52:33.134" v="3310" actId="20577"/>
          <ac:spMkLst>
            <pc:docMk/>
            <pc:sldMk cId="2406476909" sldId="305"/>
            <ac:spMk id="14" creationId="{09D9ED0A-7AA8-D406-FC9D-FA2EF760B03D}"/>
          </ac:spMkLst>
        </pc:spChg>
        <pc:spChg chg="mod">
          <ac:chgData name="Charlotte de Moor" userId="a2044a43-eb66-43ab-b19e-d609df2044be" providerId="ADAL" clId="{081D2193-CA07-445C-B778-7691C35C1F31}" dt="2022-08-17T15:45:43.591" v="3207" actId="404"/>
          <ac:spMkLst>
            <pc:docMk/>
            <pc:sldMk cId="2406476909" sldId="305"/>
            <ac:spMk id="17" creationId="{40433FD2-1AC5-E095-2E68-03B9868EC167}"/>
          </ac:spMkLst>
        </pc:spChg>
        <pc:spChg chg="mod">
          <ac:chgData name="Charlotte de Moor" userId="a2044a43-eb66-43ab-b19e-d609df2044be" providerId="ADAL" clId="{081D2193-CA07-445C-B778-7691C35C1F31}" dt="2022-08-17T15:45:34.697" v="3205" actId="164"/>
          <ac:spMkLst>
            <pc:docMk/>
            <pc:sldMk cId="2406476909" sldId="305"/>
            <ac:spMk id="20" creationId="{39FFA55C-FC12-1954-9AEC-48DDA7059672}"/>
          </ac:spMkLst>
        </pc:spChg>
        <pc:spChg chg="mod">
          <ac:chgData name="Charlotte de Moor" userId="a2044a43-eb66-43ab-b19e-d609df2044be" providerId="ADAL" clId="{081D2193-CA07-445C-B778-7691C35C1F31}" dt="2022-08-17T15:45:34.697" v="3205" actId="164"/>
          <ac:spMkLst>
            <pc:docMk/>
            <pc:sldMk cId="2406476909" sldId="305"/>
            <ac:spMk id="21" creationId="{1C9C3674-E8B2-F6F7-BACC-3F592222ED4E}"/>
          </ac:spMkLst>
        </pc:spChg>
        <pc:grpChg chg="add mod">
          <ac:chgData name="Charlotte de Moor" userId="a2044a43-eb66-43ab-b19e-d609df2044be" providerId="ADAL" clId="{081D2193-CA07-445C-B778-7691C35C1F31}" dt="2022-08-17T15:46:33.041" v="3217" actId="164"/>
          <ac:grpSpMkLst>
            <pc:docMk/>
            <pc:sldMk cId="2406476909" sldId="305"/>
            <ac:grpSpMk id="3" creationId="{3B3BA5D6-5ECC-2937-AA68-9AEF21148732}"/>
          </ac:grpSpMkLst>
        </pc:grpChg>
        <pc:grpChg chg="add mod">
          <ac:chgData name="Charlotte de Moor" userId="a2044a43-eb66-43ab-b19e-d609df2044be" providerId="ADAL" clId="{081D2193-CA07-445C-B778-7691C35C1F31}" dt="2022-08-17T15:47:21.333" v="3222" actId="1076"/>
          <ac:grpSpMkLst>
            <pc:docMk/>
            <pc:sldMk cId="2406476909" sldId="305"/>
            <ac:grpSpMk id="5" creationId="{3805A258-8835-D39F-DE50-3CBD783E7CC0}"/>
          </ac:grpSpMkLst>
        </pc:grpChg>
        <pc:grpChg chg="mod">
          <ac:chgData name="Charlotte de Moor" userId="a2044a43-eb66-43ab-b19e-d609df2044be" providerId="ADAL" clId="{081D2193-CA07-445C-B778-7691C35C1F31}" dt="2022-08-17T15:45:34.697" v="3205" actId="164"/>
          <ac:grpSpMkLst>
            <pc:docMk/>
            <pc:sldMk cId="2406476909" sldId="305"/>
            <ac:grpSpMk id="13" creationId="{60F2D707-B9D0-9545-E239-38ABC3EB6281}"/>
          </ac:grpSpMkLst>
        </pc:grpChg>
        <pc:grpChg chg="mod">
          <ac:chgData name="Charlotte de Moor" userId="a2044a43-eb66-43ab-b19e-d609df2044be" providerId="ADAL" clId="{081D2193-CA07-445C-B778-7691C35C1F31}" dt="2022-08-17T15:45:34.697" v="3205" actId="164"/>
          <ac:grpSpMkLst>
            <pc:docMk/>
            <pc:sldMk cId="2406476909" sldId="305"/>
            <ac:grpSpMk id="18" creationId="{DCA364C3-216F-2073-9B35-7B86A1A8844C}"/>
          </ac:grpSpMkLst>
        </pc:grpChg>
        <pc:picChg chg="add mod">
          <ac:chgData name="Charlotte de Moor" userId="a2044a43-eb66-43ab-b19e-d609df2044be" providerId="ADAL" clId="{081D2193-CA07-445C-B778-7691C35C1F31}" dt="2022-08-17T15:48:32.198" v="3228" actId="1076"/>
          <ac:picMkLst>
            <pc:docMk/>
            <pc:sldMk cId="2406476909" sldId="305"/>
            <ac:picMk id="6" creationId="{FE1A924A-FA25-47C7-FBB2-6080A5495C78}"/>
          </ac:picMkLst>
        </pc:picChg>
        <pc:picChg chg="mod">
          <ac:chgData name="Charlotte de Moor" userId="a2044a43-eb66-43ab-b19e-d609df2044be" providerId="ADAL" clId="{081D2193-CA07-445C-B778-7691C35C1F31}" dt="2022-08-17T15:45:52.183" v="3210" actId="1076"/>
          <ac:picMkLst>
            <pc:docMk/>
            <pc:sldMk cId="2406476909" sldId="305"/>
            <ac:picMk id="9" creationId="{B5DA8372-1CE2-437E-597F-43A2311CF695}"/>
          </ac:picMkLst>
        </pc:picChg>
      </pc:sldChg>
      <pc:sldChg chg="add setBg modNotesTx">
        <pc:chgData name="Charlotte de Moor" userId="a2044a43-eb66-43ab-b19e-d609df2044be" providerId="ADAL" clId="{081D2193-CA07-445C-B778-7691C35C1F31}" dt="2022-09-02T10:51:42.694" v="6614" actId="20577"/>
        <pc:sldMkLst>
          <pc:docMk/>
          <pc:sldMk cId="3843562129" sldId="30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4E31F-DEE9-41A4-B5F9-5CDB68AC85F1}" type="datetimeFigureOut">
              <a:rPr lang="en-GB" smtClean="0"/>
              <a:pPr/>
              <a:t>09/09/2022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D73FA-CBC3-4E8E-AB7E-D17E626C479F}" type="slidenum">
              <a:rPr lang="en-GB" smtClean="0"/>
              <a:pPr/>
              <a:t>‹#›</a:t>
            </a:fld>
            <a:endParaRPr lang="en-GB"/>
          </a:p>
        </p:txBody>
      </p:sp>
    </p:spTree>
    <p:extLst>
      <p:ext uri="{BB962C8B-B14F-4D97-AF65-F5344CB8AC3E}">
        <p14:creationId xmlns:p14="http://schemas.microsoft.com/office/powerpoint/2010/main" val="3945655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BD73FA-CBC3-4E8E-AB7E-D17E626C479F}" type="slidenum">
              <a:rPr lang="en-GB" smtClean="0"/>
              <a:pPr/>
              <a:t>1</a:t>
            </a:fld>
            <a:endParaRPr lang="en-GB"/>
          </a:p>
        </p:txBody>
      </p:sp>
    </p:spTree>
    <p:extLst>
      <p:ext uri="{BB962C8B-B14F-4D97-AF65-F5344CB8AC3E}">
        <p14:creationId xmlns:p14="http://schemas.microsoft.com/office/powerpoint/2010/main" val="1373467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D2BD73FA-CBC3-4E8E-AB7E-D17E626C479F}" type="slidenum">
              <a:rPr lang="en-GB" smtClean="0"/>
              <a:pPr/>
              <a:t>13</a:t>
            </a:fld>
            <a:endParaRPr lang="en-GB"/>
          </a:p>
        </p:txBody>
      </p:sp>
    </p:spTree>
    <p:extLst>
      <p:ext uri="{BB962C8B-B14F-4D97-AF65-F5344CB8AC3E}">
        <p14:creationId xmlns:p14="http://schemas.microsoft.com/office/powerpoint/2010/main" val="3692201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BD73FA-CBC3-4E8E-AB7E-D17E626C479F}" type="slidenum">
              <a:rPr lang="en-GB" smtClean="0"/>
              <a:pPr/>
              <a:t>19</a:t>
            </a:fld>
            <a:endParaRPr lang="en-GB"/>
          </a:p>
        </p:txBody>
      </p:sp>
    </p:spTree>
    <p:extLst>
      <p:ext uri="{BB962C8B-B14F-4D97-AF65-F5344CB8AC3E}">
        <p14:creationId xmlns:p14="http://schemas.microsoft.com/office/powerpoint/2010/main" val="3843768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BD73FA-CBC3-4E8E-AB7E-D17E626C479F}" type="slidenum">
              <a:rPr lang="en-GB" smtClean="0"/>
              <a:pPr/>
              <a:t>2</a:t>
            </a:fld>
            <a:endParaRPr lang="en-GB"/>
          </a:p>
        </p:txBody>
      </p:sp>
    </p:spTree>
    <p:extLst>
      <p:ext uri="{BB962C8B-B14F-4D97-AF65-F5344CB8AC3E}">
        <p14:creationId xmlns:p14="http://schemas.microsoft.com/office/powerpoint/2010/main" val="1014794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BD73FA-CBC3-4E8E-AB7E-D17E626C479F}" type="slidenum">
              <a:rPr lang="en-GB" smtClean="0"/>
              <a:pPr/>
              <a:t>6</a:t>
            </a:fld>
            <a:endParaRPr lang="en-GB"/>
          </a:p>
        </p:txBody>
      </p:sp>
    </p:spTree>
    <p:extLst>
      <p:ext uri="{BB962C8B-B14F-4D97-AF65-F5344CB8AC3E}">
        <p14:creationId xmlns:p14="http://schemas.microsoft.com/office/powerpoint/2010/main" val="1227009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D2BD73FA-CBC3-4E8E-AB7E-D17E626C479F}" type="slidenum">
              <a:rPr lang="en-GB" smtClean="0"/>
              <a:pPr/>
              <a:t>7</a:t>
            </a:fld>
            <a:endParaRPr lang="en-GB"/>
          </a:p>
        </p:txBody>
      </p:sp>
    </p:spTree>
    <p:extLst>
      <p:ext uri="{BB962C8B-B14F-4D97-AF65-F5344CB8AC3E}">
        <p14:creationId xmlns:p14="http://schemas.microsoft.com/office/powerpoint/2010/main" val="2983067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fld id="{D2BD73FA-CBC3-4E8E-AB7E-D17E626C479F}" type="slidenum">
              <a:rPr lang="en-GB" smtClean="0"/>
              <a:pPr/>
              <a:t>8</a:t>
            </a:fld>
            <a:endParaRPr lang="en-GB"/>
          </a:p>
        </p:txBody>
      </p:sp>
    </p:spTree>
    <p:extLst>
      <p:ext uri="{BB962C8B-B14F-4D97-AF65-F5344CB8AC3E}">
        <p14:creationId xmlns:p14="http://schemas.microsoft.com/office/powerpoint/2010/main" val="2229322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D2BD73FA-CBC3-4E8E-AB7E-D17E626C479F}" type="slidenum">
              <a:rPr lang="en-GB" smtClean="0"/>
              <a:pPr/>
              <a:t>9</a:t>
            </a:fld>
            <a:endParaRPr lang="en-GB"/>
          </a:p>
        </p:txBody>
      </p:sp>
    </p:spTree>
    <p:extLst>
      <p:ext uri="{BB962C8B-B14F-4D97-AF65-F5344CB8AC3E}">
        <p14:creationId xmlns:p14="http://schemas.microsoft.com/office/powerpoint/2010/main" val="2564410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a:p>
            <a:endParaRPr lang="en-GB" i="0" dirty="0"/>
          </a:p>
        </p:txBody>
      </p:sp>
      <p:sp>
        <p:nvSpPr>
          <p:cNvPr id="4" name="Slide Number Placeholder 3"/>
          <p:cNvSpPr>
            <a:spLocks noGrp="1"/>
          </p:cNvSpPr>
          <p:nvPr>
            <p:ph type="sldNum" sz="quarter" idx="5"/>
          </p:nvPr>
        </p:nvSpPr>
        <p:spPr/>
        <p:txBody>
          <a:bodyPr/>
          <a:lstStyle/>
          <a:p>
            <a:fld id="{D2BD73FA-CBC3-4E8E-AB7E-D17E626C479F}" type="slidenum">
              <a:rPr lang="en-GB" smtClean="0"/>
              <a:pPr/>
              <a:t>10</a:t>
            </a:fld>
            <a:endParaRPr lang="en-GB"/>
          </a:p>
        </p:txBody>
      </p:sp>
    </p:spTree>
    <p:extLst>
      <p:ext uri="{BB962C8B-B14F-4D97-AF65-F5344CB8AC3E}">
        <p14:creationId xmlns:p14="http://schemas.microsoft.com/office/powerpoint/2010/main" val="137636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BD73FA-CBC3-4E8E-AB7E-D17E626C479F}" type="slidenum">
              <a:rPr lang="en-GB" smtClean="0"/>
              <a:pPr/>
              <a:t>11</a:t>
            </a:fld>
            <a:endParaRPr lang="en-GB"/>
          </a:p>
        </p:txBody>
      </p:sp>
    </p:spTree>
    <p:extLst>
      <p:ext uri="{BB962C8B-B14F-4D97-AF65-F5344CB8AC3E}">
        <p14:creationId xmlns:p14="http://schemas.microsoft.com/office/powerpoint/2010/main" val="1364755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p:txBody>
      </p:sp>
      <p:sp>
        <p:nvSpPr>
          <p:cNvPr id="4" name="Slide Number Placeholder 3"/>
          <p:cNvSpPr>
            <a:spLocks noGrp="1"/>
          </p:cNvSpPr>
          <p:nvPr>
            <p:ph type="sldNum" sz="quarter" idx="5"/>
          </p:nvPr>
        </p:nvSpPr>
        <p:spPr/>
        <p:txBody>
          <a:bodyPr/>
          <a:lstStyle/>
          <a:p>
            <a:fld id="{D2BD73FA-CBC3-4E8E-AB7E-D17E626C479F}" type="slidenum">
              <a:rPr lang="en-GB" smtClean="0"/>
              <a:pPr/>
              <a:t>12</a:t>
            </a:fld>
            <a:endParaRPr lang="en-GB"/>
          </a:p>
        </p:txBody>
      </p:sp>
    </p:spTree>
    <p:extLst>
      <p:ext uri="{BB962C8B-B14F-4D97-AF65-F5344CB8AC3E}">
        <p14:creationId xmlns:p14="http://schemas.microsoft.com/office/powerpoint/2010/main" val="4005665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BA7D2-2407-47F2-9F08-BA85426EFDF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3A206FC-2922-44A2-A5A0-51EF51318A3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B57F853-B745-48F7-8BDC-424053852DBF}"/>
              </a:ext>
            </a:extLst>
          </p:cNvPr>
          <p:cNvSpPr>
            <a:spLocks noGrp="1"/>
          </p:cNvSpPr>
          <p:nvPr>
            <p:ph type="dt" sz="half" idx="10"/>
          </p:nvPr>
        </p:nvSpPr>
        <p:spPr/>
        <p:txBody>
          <a:bodyPr/>
          <a:lstStyle/>
          <a:p>
            <a:fld id="{D5661B9F-D643-4F23-A536-145937859336}" type="datetime1">
              <a:rPr lang="en-GB" smtClean="0"/>
              <a:t>09/09/2022</a:t>
            </a:fld>
            <a:endParaRPr lang="en-GB"/>
          </a:p>
        </p:txBody>
      </p:sp>
      <p:sp>
        <p:nvSpPr>
          <p:cNvPr id="5" name="Footer Placeholder 4">
            <a:extLst>
              <a:ext uri="{FF2B5EF4-FFF2-40B4-BE49-F238E27FC236}">
                <a16:creationId xmlns:a16="http://schemas.microsoft.com/office/drawing/2014/main" id="{42A43003-D4A4-4798-953E-0284FF8DA3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277797-B0CD-4B72-BA26-5DE282F1D787}"/>
              </a:ext>
            </a:extLst>
          </p:cNvPr>
          <p:cNvSpPr>
            <a:spLocks noGrp="1"/>
          </p:cNvSpPr>
          <p:nvPr>
            <p:ph type="sldNum" sz="quarter" idx="12"/>
          </p:nvPr>
        </p:nvSpPr>
        <p:spPr/>
        <p:txBody>
          <a:bodyPr/>
          <a:lstStyle/>
          <a:p>
            <a:fld id="{7A8C632D-7DBE-4534-8DFC-547A3DE1EDBD}" type="slidenum">
              <a:rPr lang="en-GB" smtClean="0"/>
              <a:pPr/>
              <a:t>‹#›</a:t>
            </a:fld>
            <a:endParaRPr lang="en-GB"/>
          </a:p>
        </p:txBody>
      </p:sp>
    </p:spTree>
    <p:extLst>
      <p:ext uri="{BB962C8B-B14F-4D97-AF65-F5344CB8AC3E}">
        <p14:creationId xmlns:p14="http://schemas.microsoft.com/office/powerpoint/2010/main" val="821268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15AEF-6636-47B9-ABB0-E8EBD69DA4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47734D-288B-4577-BDD1-166B7E2749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5407DE-8EB2-49D5-9273-73C2768D3A9E}"/>
              </a:ext>
            </a:extLst>
          </p:cNvPr>
          <p:cNvSpPr>
            <a:spLocks noGrp="1"/>
          </p:cNvSpPr>
          <p:nvPr>
            <p:ph type="dt" sz="half" idx="10"/>
          </p:nvPr>
        </p:nvSpPr>
        <p:spPr/>
        <p:txBody>
          <a:bodyPr/>
          <a:lstStyle/>
          <a:p>
            <a:fld id="{3C3AEAA3-AD9B-4A9C-A331-9274BDB5EF3D}" type="datetime1">
              <a:rPr lang="en-GB" smtClean="0"/>
              <a:t>09/09/2022</a:t>
            </a:fld>
            <a:endParaRPr lang="en-GB"/>
          </a:p>
        </p:txBody>
      </p:sp>
      <p:sp>
        <p:nvSpPr>
          <p:cNvPr id="5" name="Footer Placeholder 4">
            <a:extLst>
              <a:ext uri="{FF2B5EF4-FFF2-40B4-BE49-F238E27FC236}">
                <a16:creationId xmlns:a16="http://schemas.microsoft.com/office/drawing/2014/main" id="{C736829E-815D-4167-9D78-973ADCBBE3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74CE14-B563-43AA-A206-FC0E188C3F5C}"/>
              </a:ext>
            </a:extLst>
          </p:cNvPr>
          <p:cNvSpPr>
            <a:spLocks noGrp="1"/>
          </p:cNvSpPr>
          <p:nvPr>
            <p:ph type="sldNum" sz="quarter" idx="12"/>
          </p:nvPr>
        </p:nvSpPr>
        <p:spPr/>
        <p:txBody>
          <a:bodyPr/>
          <a:lstStyle/>
          <a:p>
            <a:fld id="{7A8C632D-7DBE-4534-8DFC-547A3DE1EDBD}" type="slidenum">
              <a:rPr lang="en-GB" smtClean="0"/>
              <a:pPr/>
              <a:t>‹#›</a:t>
            </a:fld>
            <a:endParaRPr lang="en-GB"/>
          </a:p>
        </p:txBody>
      </p:sp>
    </p:spTree>
    <p:extLst>
      <p:ext uri="{BB962C8B-B14F-4D97-AF65-F5344CB8AC3E}">
        <p14:creationId xmlns:p14="http://schemas.microsoft.com/office/powerpoint/2010/main" val="3980556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E55670-E793-41C1-8411-89DB51EF202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837735-D771-40CB-BFF0-E5E9C10BF7B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C4D15-2BBD-4613-870E-7000380F7D12}"/>
              </a:ext>
            </a:extLst>
          </p:cNvPr>
          <p:cNvSpPr>
            <a:spLocks noGrp="1"/>
          </p:cNvSpPr>
          <p:nvPr>
            <p:ph type="dt" sz="half" idx="10"/>
          </p:nvPr>
        </p:nvSpPr>
        <p:spPr/>
        <p:txBody>
          <a:bodyPr/>
          <a:lstStyle/>
          <a:p>
            <a:fld id="{24E0438C-8B5E-4014-B3BE-65FA40189358}" type="datetime1">
              <a:rPr lang="en-GB" smtClean="0"/>
              <a:t>09/09/2022</a:t>
            </a:fld>
            <a:endParaRPr lang="en-GB"/>
          </a:p>
        </p:txBody>
      </p:sp>
      <p:sp>
        <p:nvSpPr>
          <p:cNvPr id="5" name="Footer Placeholder 4">
            <a:extLst>
              <a:ext uri="{FF2B5EF4-FFF2-40B4-BE49-F238E27FC236}">
                <a16:creationId xmlns:a16="http://schemas.microsoft.com/office/drawing/2014/main" id="{44DE571A-3FAF-4790-8424-5B1386BF42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AF0644-3379-451A-ADB7-67B1CCC16370}"/>
              </a:ext>
            </a:extLst>
          </p:cNvPr>
          <p:cNvSpPr>
            <a:spLocks noGrp="1"/>
          </p:cNvSpPr>
          <p:nvPr>
            <p:ph type="sldNum" sz="quarter" idx="12"/>
          </p:nvPr>
        </p:nvSpPr>
        <p:spPr/>
        <p:txBody>
          <a:bodyPr/>
          <a:lstStyle/>
          <a:p>
            <a:fld id="{7A8C632D-7DBE-4534-8DFC-547A3DE1EDBD}" type="slidenum">
              <a:rPr lang="en-GB" smtClean="0"/>
              <a:pPr/>
              <a:t>‹#›</a:t>
            </a:fld>
            <a:endParaRPr lang="en-GB"/>
          </a:p>
        </p:txBody>
      </p:sp>
    </p:spTree>
    <p:extLst>
      <p:ext uri="{BB962C8B-B14F-4D97-AF65-F5344CB8AC3E}">
        <p14:creationId xmlns:p14="http://schemas.microsoft.com/office/powerpoint/2010/main" val="277740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4FD57-FBF3-40E6-98B1-A81FC7FCC1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628694-A219-4798-AEF3-39A7B5CAF5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31702A-B8A0-4925-8682-9C13340571C6}"/>
              </a:ext>
            </a:extLst>
          </p:cNvPr>
          <p:cNvSpPr>
            <a:spLocks noGrp="1"/>
          </p:cNvSpPr>
          <p:nvPr>
            <p:ph type="dt" sz="half" idx="10"/>
          </p:nvPr>
        </p:nvSpPr>
        <p:spPr/>
        <p:txBody>
          <a:bodyPr/>
          <a:lstStyle/>
          <a:p>
            <a:fld id="{9A0AEC66-757E-42B7-81B1-6675BCE30043}" type="datetime1">
              <a:rPr lang="en-GB" smtClean="0"/>
              <a:t>09/09/2022</a:t>
            </a:fld>
            <a:endParaRPr lang="en-GB"/>
          </a:p>
        </p:txBody>
      </p:sp>
      <p:sp>
        <p:nvSpPr>
          <p:cNvPr id="5" name="Footer Placeholder 4">
            <a:extLst>
              <a:ext uri="{FF2B5EF4-FFF2-40B4-BE49-F238E27FC236}">
                <a16:creationId xmlns:a16="http://schemas.microsoft.com/office/drawing/2014/main" id="{BA323158-6913-4B67-98DE-8B43CE4FA2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7171A2-5BDF-4D44-BF13-74C768EF1A3E}"/>
              </a:ext>
            </a:extLst>
          </p:cNvPr>
          <p:cNvSpPr>
            <a:spLocks noGrp="1"/>
          </p:cNvSpPr>
          <p:nvPr>
            <p:ph type="sldNum" sz="quarter" idx="12"/>
          </p:nvPr>
        </p:nvSpPr>
        <p:spPr/>
        <p:txBody>
          <a:bodyPr/>
          <a:lstStyle/>
          <a:p>
            <a:fld id="{7A8C632D-7DBE-4534-8DFC-547A3DE1EDBD}" type="slidenum">
              <a:rPr lang="en-GB" smtClean="0"/>
              <a:pPr/>
              <a:t>‹#›</a:t>
            </a:fld>
            <a:endParaRPr lang="en-GB"/>
          </a:p>
        </p:txBody>
      </p:sp>
    </p:spTree>
    <p:extLst>
      <p:ext uri="{BB962C8B-B14F-4D97-AF65-F5344CB8AC3E}">
        <p14:creationId xmlns:p14="http://schemas.microsoft.com/office/powerpoint/2010/main" val="2489872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4FA5-47F6-47FB-84B1-827D9DE62AC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77A6321-B6E5-4ECD-A78C-DBCCBCD3C37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919E6F-DD9B-41ED-AB92-88A1F3D9D421}"/>
              </a:ext>
            </a:extLst>
          </p:cNvPr>
          <p:cNvSpPr>
            <a:spLocks noGrp="1"/>
          </p:cNvSpPr>
          <p:nvPr>
            <p:ph type="dt" sz="half" idx="10"/>
          </p:nvPr>
        </p:nvSpPr>
        <p:spPr/>
        <p:txBody>
          <a:bodyPr/>
          <a:lstStyle/>
          <a:p>
            <a:fld id="{02289F62-696A-485C-9EDE-382FC83ED57E}" type="datetime1">
              <a:rPr lang="en-GB" smtClean="0"/>
              <a:t>09/09/2022</a:t>
            </a:fld>
            <a:endParaRPr lang="en-GB"/>
          </a:p>
        </p:txBody>
      </p:sp>
      <p:sp>
        <p:nvSpPr>
          <p:cNvPr id="5" name="Footer Placeholder 4">
            <a:extLst>
              <a:ext uri="{FF2B5EF4-FFF2-40B4-BE49-F238E27FC236}">
                <a16:creationId xmlns:a16="http://schemas.microsoft.com/office/drawing/2014/main" id="{70053324-3A16-49C7-ADF9-51FBEF2D2C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77CBCA-B4D3-4C93-B1DB-8C44A59159BE}"/>
              </a:ext>
            </a:extLst>
          </p:cNvPr>
          <p:cNvSpPr>
            <a:spLocks noGrp="1"/>
          </p:cNvSpPr>
          <p:nvPr>
            <p:ph type="sldNum" sz="quarter" idx="12"/>
          </p:nvPr>
        </p:nvSpPr>
        <p:spPr/>
        <p:txBody>
          <a:bodyPr/>
          <a:lstStyle/>
          <a:p>
            <a:fld id="{7A8C632D-7DBE-4534-8DFC-547A3DE1EDBD}" type="slidenum">
              <a:rPr lang="en-GB" smtClean="0"/>
              <a:pPr/>
              <a:t>‹#›</a:t>
            </a:fld>
            <a:endParaRPr lang="en-GB"/>
          </a:p>
        </p:txBody>
      </p:sp>
    </p:spTree>
    <p:extLst>
      <p:ext uri="{BB962C8B-B14F-4D97-AF65-F5344CB8AC3E}">
        <p14:creationId xmlns:p14="http://schemas.microsoft.com/office/powerpoint/2010/main" val="2370879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9F9C7-C04E-4035-9361-75A17BAA3A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AB501F-0522-4C3F-BF2C-A52071B3296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95ADD1-1F6D-4DF4-92BE-A4020B0A89C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C3FD5B-A765-44E9-97C2-ABB041C9FB5C}"/>
              </a:ext>
            </a:extLst>
          </p:cNvPr>
          <p:cNvSpPr>
            <a:spLocks noGrp="1"/>
          </p:cNvSpPr>
          <p:nvPr>
            <p:ph type="dt" sz="half" idx="10"/>
          </p:nvPr>
        </p:nvSpPr>
        <p:spPr/>
        <p:txBody>
          <a:bodyPr/>
          <a:lstStyle/>
          <a:p>
            <a:fld id="{650A750E-5B18-456F-9650-5C5174F13625}" type="datetime1">
              <a:rPr lang="en-GB" smtClean="0"/>
              <a:t>09/09/2022</a:t>
            </a:fld>
            <a:endParaRPr lang="en-GB"/>
          </a:p>
        </p:txBody>
      </p:sp>
      <p:sp>
        <p:nvSpPr>
          <p:cNvPr id="6" name="Footer Placeholder 5">
            <a:extLst>
              <a:ext uri="{FF2B5EF4-FFF2-40B4-BE49-F238E27FC236}">
                <a16:creationId xmlns:a16="http://schemas.microsoft.com/office/drawing/2014/main" id="{3051505B-87E9-47BB-866D-60C92F1C61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8E99C5-E33F-40FF-B2D0-D5423F9F8356}"/>
              </a:ext>
            </a:extLst>
          </p:cNvPr>
          <p:cNvSpPr>
            <a:spLocks noGrp="1"/>
          </p:cNvSpPr>
          <p:nvPr>
            <p:ph type="sldNum" sz="quarter" idx="12"/>
          </p:nvPr>
        </p:nvSpPr>
        <p:spPr/>
        <p:txBody>
          <a:bodyPr/>
          <a:lstStyle/>
          <a:p>
            <a:fld id="{7A8C632D-7DBE-4534-8DFC-547A3DE1EDBD}" type="slidenum">
              <a:rPr lang="en-GB" smtClean="0"/>
              <a:pPr/>
              <a:t>‹#›</a:t>
            </a:fld>
            <a:endParaRPr lang="en-GB"/>
          </a:p>
        </p:txBody>
      </p:sp>
    </p:spTree>
    <p:extLst>
      <p:ext uri="{BB962C8B-B14F-4D97-AF65-F5344CB8AC3E}">
        <p14:creationId xmlns:p14="http://schemas.microsoft.com/office/powerpoint/2010/main" val="431924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820D-1AFE-4175-AFF3-14B48196793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D7FEC0-A065-456D-8F90-5468412FA4C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0846ADD-96AB-4A88-8E35-7EE8635AEEA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AC64F9-4BAF-418E-9439-665BB113FEF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4B8A8F4-9E8C-47C3-8D7E-48A1F028B61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77A1E5-0478-4375-9BAC-A7327AED993C}"/>
              </a:ext>
            </a:extLst>
          </p:cNvPr>
          <p:cNvSpPr>
            <a:spLocks noGrp="1"/>
          </p:cNvSpPr>
          <p:nvPr>
            <p:ph type="dt" sz="half" idx="10"/>
          </p:nvPr>
        </p:nvSpPr>
        <p:spPr/>
        <p:txBody>
          <a:bodyPr/>
          <a:lstStyle/>
          <a:p>
            <a:fld id="{D0C19705-3C60-4B52-8252-0E343976D954}" type="datetime1">
              <a:rPr lang="en-GB" smtClean="0"/>
              <a:t>09/09/2022</a:t>
            </a:fld>
            <a:endParaRPr lang="en-GB"/>
          </a:p>
        </p:txBody>
      </p:sp>
      <p:sp>
        <p:nvSpPr>
          <p:cNvPr id="8" name="Footer Placeholder 7">
            <a:extLst>
              <a:ext uri="{FF2B5EF4-FFF2-40B4-BE49-F238E27FC236}">
                <a16:creationId xmlns:a16="http://schemas.microsoft.com/office/drawing/2014/main" id="{BC7DB96A-AE57-4157-967F-303F03524CE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5DA6F95-F844-40BE-B50A-BFEB1D3BEC3B}"/>
              </a:ext>
            </a:extLst>
          </p:cNvPr>
          <p:cNvSpPr>
            <a:spLocks noGrp="1"/>
          </p:cNvSpPr>
          <p:nvPr>
            <p:ph type="sldNum" sz="quarter" idx="12"/>
          </p:nvPr>
        </p:nvSpPr>
        <p:spPr/>
        <p:txBody>
          <a:bodyPr/>
          <a:lstStyle/>
          <a:p>
            <a:fld id="{7A8C632D-7DBE-4534-8DFC-547A3DE1EDBD}" type="slidenum">
              <a:rPr lang="en-GB" smtClean="0"/>
              <a:pPr/>
              <a:t>‹#›</a:t>
            </a:fld>
            <a:endParaRPr lang="en-GB"/>
          </a:p>
        </p:txBody>
      </p:sp>
    </p:spTree>
    <p:extLst>
      <p:ext uri="{BB962C8B-B14F-4D97-AF65-F5344CB8AC3E}">
        <p14:creationId xmlns:p14="http://schemas.microsoft.com/office/powerpoint/2010/main" val="1095901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FBE1B-DFEF-44CD-81D8-D3A6BE26D7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165011-B65D-4DE8-BB8F-83A96633D203}"/>
              </a:ext>
            </a:extLst>
          </p:cNvPr>
          <p:cNvSpPr>
            <a:spLocks noGrp="1"/>
          </p:cNvSpPr>
          <p:nvPr>
            <p:ph type="dt" sz="half" idx="10"/>
          </p:nvPr>
        </p:nvSpPr>
        <p:spPr/>
        <p:txBody>
          <a:bodyPr/>
          <a:lstStyle/>
          <a:p>
            <a:fld id="{B5354408-9CE8-44A7-9BF5-5188DC2C38FF}" type="datetime1">
              <a:rPr lang="en-GB" smtClean="0"/>
              <a:t>09/09/2022</a:t>
            </a:fld>
            <a:endParaRPr lang="en-GB"/>
          </a:p>
        </p:txBody>
      </p:sp>
      <p:sp>
        <p:nvSpPr>
          <p:cNvPr id="4" name="Footer Placeholder 3">
            <a:extLst>
              <a:ext uri="{FF2B5EF4-FFF2-40B4-BE49-F238E27FC236}">
                <a16:creationId xmlns:a16="http://schemas.microsoft.com/office/drawing/2014/main" id="{553B143F-A75D-4E67-9353-46E8BE869F3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D6AC223-2B09-4102-90D9-3B291E082804}"/>
              </a:ext>
            </a:extLst>
          </p:cNvPr>
          <p:cNvSpPr>
            <a:spLocks noGrp="1"/>
          </p:cNvSpPr>
          <p:nvPr>
            <p:ph type="sldNum" sz="quarter" idx="12"/>
          </p:nvPr>
        </p:nvSpPr>
        <p:spPr/>
        <p:txBody>
          <a:bodyPr/>
          <a:lstStyle/>
          <a:p>
            <a:fld id="{7A8C632D-7DBE-4534-8DFC-547A3DE1EDBD}" type="slidenum">
              <a:rPr lang="en-GB" smtClean="0"/>
              <a:pPr/>
              <a:t>‹#›</a:t>
            </a:fld>
            <a:endParaRPr lang="en-GB"/>
          </a:p>
        </p:txBody>
      </p:sp>
    </p:spTree>
    <p:extLst>
      <p:ext uri="{BB962C8B-B14F-4D97-AF65-F5344CB8AC3E}">
        <p14:creationId xmlns:p14="http://schemas.microsoft.com/office/powerpoint/2010/main" val="2143381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3E1BC9-5621-47A6-BB32-433E6E852E93}"/>
              </a:ext>
            </a:extLst>
          </p:cNvPr>
          <p:cNvSpPr>
            <a:spLocks noGrp="1"/>
          </p:cNvSpPr>
          <p:nvPr>
            <p:ph type="dt" sz="half" idx="10"/>
          </p:nvPr>
        </p:nvSpPr>
        <p:spPr/>
        <p:txBody>
          <a:bodyPr/>
          <a:lstStyle/>
          <a:p>
            <a:fld id="{9EC1E2CE-9C60-4F0B-9BAE-BAF85F777CDB}" type="datetime1">
              <a:rPr lang="en-GB" smtClean="0"/>
              <a:t>09/09/2022</a:t>
            </a:fld>
            <a:endParaRPr lang="en-GB"/>
          </a:p>
        </p:txBody>
      </p:sp>
      <p:sp>
        <p:nvSpPr>
          <p:cNvPr id="3" name="Footer Placeholder 2">
            <a:extLst>
              <a:ext uri="{FF2B5EF4-FFF2-40B4-BE49-F238E27FC236}">
                <a16:creationId xmlns:a16="http://schemas.microsoft.com/office/drawing/2014/main" id="{95E333E1-FF8C-49CC-B249-392F9438560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369852A-47DF-4EC9-B3DB-7100CCB44E22}"/>
              </a:ext>
            </a:extLst>
          </p:cNvPr>
          <p:cNvSpPr>
            <a:spLocks noGrp="1"/>
          </p:cNvSpPr>
          <p:nvPr>
            <p:ph type="sldNum" sz="quarter" idx="12"/>
          </p:nvPr>
        </p:nvSpPr>
        <p:spPr/>
        <p:txBody>
          <a:bodyPr/>
          <a:lstStyle/>
          <a:p>
            <a:fld id="{7A8C632D-7DBE-4534-8DFC-547A3DE1EDBD}" type="slidenum">
              <a:rPr lang="en-GB" smtClean="0"/>
              <a:pPr/>
              <a:t>‹#›</a:t>
            </a:fld>
            <a:endParaRPr lang="en-GB"/>
          </a:p>
        </p:txBody>
      </p:sp>
    </p:spTree>
    <p:extLst>
      <p:ext uri="{BB962C8B-B14F-4D97-AF65-F5344CB8AC3E}">
        <p14:creationId xmlns:p14="http://schemas.microsoft.com/office/powerpoint/2010/main" val="2433990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183BC-5AE7-491C-828D-CA7B973887F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AA69767-FC57-4DD2-BBC4-60FB9703F81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716BEC-3770-4223-A9DF-B0F61384671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417B121-D5C6-4D7C-BCB3-E782E47BEAC5}"/>
              </a:ext>
            </a:extLst>
          </p:cNvPr>
          <p:cNvSpPr>
            <a:spLocks noGrp="1"/>
          </p:cNvSpPr>
          <p:nvPr>
            <p:ph type="dt" sz="half" idx="10"/>
          </p:nvPr>
        </p:nvSpPr>
        <p:spPr/>
        <p:txBody>
          <a:bodyPr/>
          <a:lstStyle/>
          <a:p>
            <a:fld id="{96A58990-0073-4E00-B5AA-54F43F914962}" type="datetime1">
              <a:rPr lang="en-GB" smtClean="0"/>
              <a:t>09/09/2022</a:t>
            </a:fld>
            <a:endParaRPr lang="en-GB"/>
          </a:p>
        </p:txBody>
      </p:sp>
      <p:sp>
        <p:nvSpPr>
          <p:cNvPr id="6" name="Footer Placeholder 5">
            <a:extLst>
              <a:ext uri="{FF2B5EF4-FFF2-40B4-BE49-F238E27FC236}">
                <a16:creationId xmlns:a16="http://schemas.microsoft.com/office/drawing/2014/main" id="{9849C8A5-D00C-4FE2-B619-30132B5D28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FC4109-94E7-4D69-BA36-9A166DEE13D7}"/>
              </a:ext>
            </a:extLst>
          </p:cNvPr>
          <p:cNvSpPr>
            <a:spLocks noGrp="1"/>
          </p:cNvSpPr>
          <p:nvPr>
            <p:ph type="sldNum" sz="quarter" idx="12"/>
          </p:nvPr>
        </p:nvSpPr>
        <p:spPr/>
        <p:txBody>
          <a:bodyPr/>
          <a:lstStyle/>
          <a:p>
            <a:fld id="{7A8C632D-7DBE-4534-8DFC-547A3DE1EDBD}" type="slidenum">
              <a:rPr lang="en-GB" smtClean="0"/>
              <a:pPr/>
              <a:t>‹#›</a:t>
            </a:fld>
            <a:endParaRPr lang="en-GB"/>
          </a:p>
        </p:txBody>
      </p:sp>
    </p:spTree>
    <p:extLst>
      <p:ext uri="{BB962C8B-B14F-4D97-AF65-F5344CB8AC3E}">
        <p14:creationId xmlns:p14="http://schemas.microsoft.com/office/powerpoint/2010/main" val="3561542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3D1DE-3BBB-40F6-944F-544F4597619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A4290B-FD45-477D-8C46-39356D95C00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9E6E666-226B-41C3-9ED9-76C141E3017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4D842BD-32FC-4FD5-BEAC-4AEB1F145737}"/>
              </a:ext>
            </a:extLst>
          </p:cNvPr>
          <p:cNvSpPr>
            <a:spLocks noGrp="1"/>
          </p:cNvSpPr>
          <p:nvPr>
            <p:ph type="dt" sz="half" idx="10"/>
          </p:nvPr>
        </p:nvSpPr>
        <p:spPr/>
        <p:txBody>
          <a:bodyPr/>
          <a:lstStyle/>
          <a:p>
            <a:fld id="{89699C3F-F0E0-47FE-A25E-489D88B45C4A}" type="datetime1">
              <a:rPr lang="en-GB" smtClean="0"/>
              <a:t>09/09/2022</a:t>
            </a:fld>
            <a:endParaRPr lang="en-GB"/>
          </a:p>
        </p:txBody>
      </p:sp>
      <p:sp>
        <p:nvSpPr>
          <p:cNvPr id="6" name="Footer Placeholder 5">
            <a:extLst>
              <a:ext uri="{FF2B5EF4-FFF2-40B4-BE49-F238E27FC236}">
                <a16:creationId xmlns:a16="http://schemas.microsoft.com/office/drawing/2014/main" id="{D8FD8B73-7B17-4C38-8071-2835272DF6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34B986-AFB9-4E2A-AFCF-A05082008094}"/>
              </a:ext>
            </a:extLst>
          </p:cNvPr>
          <p:cNvSpPr>
            <a:spLocks noGrp="1"/>
          </p:cNvSpPr>
          <p:nvPr>
            <p:ph type="sldNum" sz="quarter" idx="12"/>
          </p:nvPr>
        </p:nvSpPr>
        <p:spPr/>
        <p:txBody>
          <a:bodyPr/>
          <a:lstStyle/>
          <a:p>
            <a:fld id="{7A8C632D-7DBE-4534-8DFC-547A3DE1EDBD}" type="slidenum">
              <a:rPr lang="en-GB" smtClean="0"/>
              <a:pPr/>
              <a:t>‹#›</a:t>
            </a:fld>
            <a:endParaRPr lang="en-GB"/>
          </a:p>
        </p:txBody>
      </p:sp>
    </p:spTree>
    <p:extLst>
      <p:ext uri="{BB962C8B-B14F-4D97-AF65-F5344CB8AC3E}">
        <p14:creationId xmlns:p14="http://schemas.microsoft.com/office/powerpoint/2010/main" val="2219583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BBCE9F-A2C9-4E0B-A8D7-9A0A43C66A7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34A269-1F91-455E-A9EF-2728235E42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1D89F5-9723-4A0C-8E4E-37CD4E25364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2B6E02B-624B-4AED-BEF9-2C87C72DC5FB}" type="datetime1">
              <a:rPr lang="en-GB" smtClean="0"/>
              <a:t>09/09/2022</a:t>
            </a:fld>
            <a:endParaRPr lang="en-GB"/>
          </a:p>
        </p:txBody>
      </p:sp>
      <p:sp>
        <p:nvSpPr>
          <p:cNvPr id="5" name="Footer Placeholder 4">
            <a:extLst>
              <a:ext uri="{FF2B5EF4-FFF2-40B4-BE49-F238E27FC236}">
                <a16:creationId xmlns:a16="http://schemas.microsoft.com/office/drawing/2014/main" id="{95DA0D1F-7F3D-4CB1-81A8-8DAB343E07F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E0C04BF-18E5-4F5D-A950-AE74D4C232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8C632D-7DBE-4534-8DFC-547A3DE1EDBD}" type="slidenum">
              <a:rPr lang="en-GB" smtClean="0"/>
              <a:pPr/>
              <a:t>‹#›</a:t>
            </a:fld>
            <a:endParaRPr lang="en-GB"/>
          </a:p>
        </p:txBody>
      </p:sp>
    </p:spTree>
    <p:extLst>
      <p:ext uri="{BB962C8B-B14F-4D97-AF65-F5344CB8AC3E}">
        <p14:creationId xmlns:p14="http://schemas.microsoft.com/office/powerpoint/2010/main" val="15828331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DDD"/>
        </a:solidFill>
        <a:effectLst/>
      </p:bgPr>
    </p:bg>
    <p:spTree>
      <p:nvGrpSpPr>
        <p:cNvPr id="1" name=""/>
        <p:cNvGrpSpPr/>
        <p:nvPr/>
      </p:nvGrpSpPr>
      <p:grpSpPr>
        <a:xfrm>
          <a:off x="0" y="0"/>
          <a:ext cx="0" cy="0"/>
          <a:chOff x="0" y="0"/>
          <a:chExt cx="0" cy="0"/>
        </a:xfrm>
      </p:grpSpPr>
      <p:pic>
        <p:nvPicPr>
          <p:cNvPr id="7" name="Picture 6" descr="A close up of a keyboard&#10;&#10;Description automatically generated">
            <a:extLst>
              <a:ext uri="{FF2B5EF4-FFF2-40B4-BE49-F238E27FC236}">
                <a16:creationId xmlns:a16="http://schemas.microsoft.com/office/drawing/2014/main" id="{81108153-77C8-489F-9451-EC6BA91B228C}"/>
              </a:ext>
            </a:extLst>
          </p:cNvPr>
          <p:cNvPicPr>
            <a:picLocks noChangeAspect="1"/>
          </p:cNvPicPr>
          <p:nvPr/>
        </p:nvPicPr>
        <p:blipFill rotWithShape="1">
          <a:blip r:embed="rId3">
            <a:extLst>
              <a:ext uri="{28A0092B-C50C-407E-A947-70E740481C1C}">
                <a14:useLocalDpi xmlns:a14="http://schemas.microsoft.com/office/drawing/2010/main" val="0"/>
              </a:ext>
            </a:extLst>
          </a:blip>
          <a:srcRect b="19119"/>
          <a:stretch/>
        </p:blipFill>
        <p:spPr>
          <a:xfrm>
            <a:off x="0" y="2947647"/>
            <a:ext cx="9144000" cy="3906005"/>
          </a:xfrm>
          <a:prstGeom prst="rect">
            <a:avLst/>
          </a:prstGeom>
          <a:solidFill>
            <a:srgbClr val="FFFDDD"/>
          </a:solidFill>
        </p:spPr>
      </p:pic>
      <p:sp>
        <p:nvSpPr>
          <p:cNvPr id="78" name="Rectangle 77">
            <a:extLst>
              <a:ext uri="{FF2B5EF4-FFF2-40B4-BE49-F238E27FC236}">
                <a16:creationId xmlns:a16="http://schemas.microsoft.com/office/drawing/2014/main" id="{D1655A4C-D83C-4230-9EF0-33609FACD9B9}"/>
              </a:ext>
            </a:extLst>
          </p:cNvPr>
          <p:cNvSpPr/>
          <p:nvPr/>
        </p:nvSpPr>
        <p:spPr>
          <a:xfrm>
            <a:off x="3435458" y="6351659"/>
            <a:ext cx="5426357" cy="400110"/>
          </a:xfrm>
          <a:prstGeom prst="rect">
            <a:avLst/>
          </a:prstGeom>
          <a:noFill/>
          <a:ln>
            <a:noFill/>
          </a:ln>
        </p:spPr>
        <p:txBody>
          <a:bodyPr wrap="none">
            <a:spAutoFit/>
          </a:bodyPr>
          <a:lstStyle/>
          <a:p>
            <a:r>
              <a:rPr lang="en-GB" sz="2000" dirty="0" err="1"/>
              <a:t>www.kent.ac.uk</a:t>
            </a:r>
            <a:r>
              <a:rPr lang="en-GB" sz="2000" dirty="0"/>
              <a:t>/student-learning-advisory-service</a:t>
            </a:r>
          </a:p>
        </p:txBody>
      </p:sp>
      <p:pic>
        <p:nvPicPr>
          <p:cNvPr id="79" name="Picture 78" descr="A picture containing drawing&#10;&#10;Description automatically generated">
            <a:extLst>
              <a:ext uri="{FF2B5EF4-FFF2-40B4-BE49-F238E27FC236}">
                <a16:creationId xmlns:a16="http://schemas.microsoft.com/office/drawing/2014/main" id="{3B86DCAB-2CE8-43C1-92C2-74136878DB54}"/>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62598" y="1"/>
            <a:ext cx="3582147" cy="1080000"/>
          </a:xfrm>
          <a:prstGeom prst="rect">
            <a:avLst/>
          </a:prstGeom>
        </p:spPr>
      </p:pic>
      <p:sp>
        <p:nvSpPr>
          <p:cNvPr id="80" name="TextBox 79">
            <a:extLst>
              <a:ext uri="{FF2B5EF4-FFF2-40B4-BE49-F238E27FC236}">
                <a16:creationId xmlns:a16="http://schemas.microsoft.com/office/drawing/2014/main" id="{23CC9316-F753-44C5-9CC7-A664C2FDC279}"/>
              </a:ext>
            </a:extLst>
          </p:cNvPr>
          <p:cNvSpPr txBox="1"/>
          <p:nvPr/>
        </p:nvSpPr>
        <p:spPr>
          <a:xfrm>
            <a:off x="226717" y="1183909"/>
            <a:ext cx="8722233" cy="1015663"/>
          </a:xfrm>
          <a:prstGeom prst="rect">
            <a:avLst/>
          </a:prstGeom>
          <a:solidFill>
            <a:srgbClr val="FFFDDD"/>
          </a:solidFill>
          <a:ln w="19050">
            <a:solidFill>
              <a:srgbClr val="003882"/>
            </a:solidFill>
          </a:ln>
        </p:spPr>
        <p:txBody>
          <a:bodyPr wrap="square" rtlCol="0">
            <a:spAutoFit/>
          </a:bodyPr>
          <a:lstStyle/>
          <a:p>
            <a:pPr algn="ctr"/>
            <a:r>
              <a:rPr lang="en-GB" sz="6000" b="1" dirty="0">
                <a:solidFill>
                  <a:srgbClr val="002060"/>
                </a:solidFill>
                <a:latin typeface="Calibri" panose="020F0502020204030204" pitchFamily="34" charset="0"/>
                <a:cs typeface="Calibri" panose="020F0502020204030204" pitchFamily="34" charset="0"/>
              </a:rPr>
              <a:t>Multiple </a:t>
            </a:r>
            <a:r>
              <a:rPr lang="en-GB" sz="6000" b="1" dirty="0" smtClean="0">
                <a:solidFill>
                  <a:srgbClr val="002060"/>
                </a:solidFill>
                <a:latin typeface="Calibri" panose="020F0502020204030204" pitchFamily="34" charset="0"/>
                <a:cs typeface="Calibri" panose="020F0502020204030204" pitchFamily="34" charset="0"/>
              </a:rPr>
              <a:t>regression</a:t>
            </a:r>
            <a:endParaRPr lang="en-GB" sz="6000" b="1" dirty="0">
              <a:solidFill>
                <a:srgbClr val="002060"/>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B7249D35-F8E8-4FD3-9D69-23E607348243}"/>
              </a:ext>
            </a:extLst>
          </p:cNvPr>
          <p:cNvSpPr>
            <a:spLocks noGrp="1"/>
          </p:cNvSpPr>
          <p:nvPr>
            <p:ph type="sldNum" sz="quarter" idx="12"/>
          </p:nvPr>
        </p:nvSpPr>
        <p:spPr/>
        <p:txBody>
          <a:bodyPr/>
          <a:lstStyle/>
          <a:p>
            <a:fld id="{7A8C632D-7DBE-4534-8DFC-547A3DE1EDBD}" type="slidenum">
              <a:rPr lang="en-GB" smtClean="0"/>
              <a:pPr/>
              <a:t>1</a:t>
            </a:fld>
            <a:endParaRPr lang="en-GB" dirty="0"/>
          </a:p>
        </p:txBody>
      </p:sp>
    </p:spTree>
    <p:extLst>
      <p:ext uri="{BB962C8B-B14F-4D97-AF65-F5344CB8AC3E}">
        <p14:creationId xmlns:p14="http://schemas.microsoft.com/office/powerpoint/2010/main" val="184762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DD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E65E-B3D3-430D-BC5C-8D6E89B1922C}"/>
              </a:ext>
            </a:extLst>
          </p:cNvPr>
          <p:cNvSpPr>
            <a:spLocks noGrp="1"/>
          </p:cNvSpPr>
          <p:nvPr>
            <p:ph type="title"/>
          </p:nvPr>
        </p:nvSpPr>
        <p:spPr>
          <a:xfrm>
            <a:off x="194248" y="169819"/>
            <a:ext cx="8640000" cy="900000"/>
          </a:xfrm>
        </p:spPr>
        <p:txBody>
          <a:bodyPr>
            <a:noAutofit/>
          </a:bodyPr>
          <a:lstStyle/>
          <a:p>
            <a:pPr algn="ctr"/>
            <a:r>
              <a:rPr lang="en-GB" sz="4800" b="1" dirty="0">
                <a:solidFill>
                  <a:srgbClr val="002060"/>
                </a:solidFill>
              </a:rPr>
              <a:t>Assumptions of regression</a:t>
            </a:r>
          </a:p>
        </p:txBody>
      </p:sp>
      <p:sp>
        <p:nvSpPr>
          <p:cNvPr id="3" name="Content Placeholder 2">
            <a:extLst>
              <a:ext uri="{FF2B5EF4-FFF2-40B4-BE49-F238E27FC236}">
                <a16:creationId xmlns:a16="http://schemas.microsoft.com/office/drawing/2014/main" id="{12823411-12EE-44B2-8140-A1D56D131F5B}"/>
              </a:ext>
            </a:extLst>
          </p:cNvPr>
          <p:cNvSpPr>
            <a:spLocks noGrp="1"/>
          </p:cNvSpPr>
          <p:nvPr>
            <p:ph idx="1"/>
          </p:nvPr>
        </p:nvSpPr>
        <p:spPr>
          <a:xfrm>
            <a:off x="462493" y="1069819"/>
            <a:ext cx="7841101" cy="3969008"/>
          </a:xfrm>
        </p:spPr>
        <p:txBody>
          <a:bodyPr>
            <a:noAutofit/>
          </a:bodyPr>
          <a:lstStyle/>
          <a:p>
            <a:pPr>
              <a:lnSpc>
                <a:spcPct val="100000"/>
              </a:lnSpc>
              <a:spcBef>
                <a:spcPts val="2400"/>
              </a:spcBef>
            </a:pPr>
            <a:r>
              <a:rPr lang="en-GB" sz="2800" dirty="0">
                <a:solidFill>
                  <a:schemeClr val="accent1">
                    <a:lumMod val="50000"/>
                  </a:schemeClr>
                </a:solidFill>
              </a:rPr>
              <a:t> There are no clear outliers</a:t>
            </a:r>
          </a:p>
          <a:p>
            <a:pPr marL="0" indent="0">
              <a:lnSpc>
                <a:spcPct val="100000"/>
              </a:lnSpc>
              <a:spcBef>
                <a:spcPts val="2400"/>
              </a:spcBef>
              <a:buNone/>
            </a:pPr>
            <a:r>
              <a:rPr lang="en-GB" sz="2400" dirty="0">
                <a:solidFill>
                  <a:schemeClr val="accent1">
                    <a:lumMod val="50000"/>
                  </a:schemeClr>
                </a:solidFill>
              </a:rPr>
              <a:t>This can be checked by performing the scatterplot. The outliers (circled in red in the figure) can simply be removed from the analysis .</a:t>
            </a:r>
            <a:endParaRPr lang="en-GB" sz="2400" dirty="0">
              <a:solidFill>
                <a:srgbClr val="FF0000"/>
              </a:solidFill>
            </a:endParaRPr>
          </a:p>
          <a:p>
            <a:pPr marL="0" indent="0">
              <a:lnSpc>
                <a:spcPct val="100000"/>
              </a:lnSpc>
              <a:spcBef>
                <a:spcPts val="2400"/>
              </a:spcBef>
              <a:buNone/>
            </a:pPr>
            <a:endParaRPr lang="en-GB" sz="2800" dirty="0">
              <a:solidFill>
                <a:schemeClr val="accent1">
                  <a:lumMod val="50000"/>
                </a:schemeClr>
              </a:solidFill>
            </a:endParaRPr>
          </a:p>
          <a:p>
            <a:pPr marL="357188" indent="-357188">
              <a:lnSpc>
                <a:spcPct val="100000"/>
              </a:lnSpc>
              <a:spcBef>
                <a:spcPts val="2400"/>
              </a:spcBef>
            </a:pPr>
            <a:endParaRPr lang="en-GB" sz="2800" dirty="0">
              <a:solidFill>
                <a:schemeClr val="accent1">
                  <a:lumMod val="50000"/>
                </a:schemeClr>
              </a:solidFill>
            </a:endParaRPr>
          </a:p>
          <a:p>
            <a:pPr marL="0" indent="0">
              <a:lnSpc>
                <a:spcPct val="100000"/>
              </a:lnSpc>
              <a:spcBef>
                <a:spcPts val="2400"/>
              </a:spcBef>
              <a:buNone/>
            </a:pPr>
            <a:endParaRPr lang="en-GB" dirty="0">
              <a:solidFill>
                <a:srgbClr val="FF0000"/>
              </a:solidFill>
            </a:endParaRPr>
          </a:p>
        </p:txBody>
      </p:sp>
      <p:sp>
        <p:nvSpPr>
          <p:cNvPr id="4" name="Slide Number Placeholder 3">
            <a:extLst>
              <a:ext uri="{FF2B5EF4-FFF2-40B4-BE49-F238E27FC236}">
                <a16:creationId xmlns:a16="http://schemas.microsoft.com/office/drawing/2014/main" id="{8715AE19-A325-46CE-BB5A-E2A13DB1BB14}"/>
              </a:ext>
            </a:extLst>
          </p:cNvPr>
          <p:cNvSpPr>
            <a:spLocks noGrp="1"/>
          </p:cNvSpPr>
          <p:nvPr>
            <p:ph type="sldNum" sz="quarter" idx="12"/>
          </p:nvPr>
        </p:nvSpPr>
        <p:spPr/>
        <p:txBody>
          <a:bodyPr/>
          <a:lstStyle/>
          <a:p>
            <a:fld id="{7A8C632D-7DBE-4534-8DFC-547A3DE1EDBD}" type="slidenum">
              <a:rPr lang="en-GB" smtClean="0"/>
              <a:pPr/>
              <a:t>10</a:t>
            </a:fld>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7719" y="2764105"/>
            <a:ext cx="3677393" cy="3774808"/>
          </a:xfrm>
          <a:prstGeom prst="rect">
            <a:avLst/>
          </a:prstGeom>
        </p:spPr>
      </p:pic>
    </p:spTree>
    <p:extLst>
      <p:ext uri="{BB962C8B-B14F-4D97-AF65-F5344CB8AC3E}">
        <p14:creationId xmlns:p14="http://schemas.microsoft.com/office/powerpoint/2010/main" val="635772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DD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CE173-6F2E-42BC-9F97-BC39AB131629}"/>
              </a:ext>
            </a:extLst>
          </p:cNvPr>
          <p:cNvSpPr>
            <a:spLocks noGrp="1"/>
          </p:cNvSpPr>
          <p:nvPr>
            <p:ph type="title"/>
          </p:nvPr>
        </p:nvSpPr>
        <p:spPr>
          <a:xfrm>
            <a:off x="935948" y="36140"/>
            <a:ext cx="7886700" cy="1325563"/>
          </a:xfrm>
        </p:spPr>
        <p:txBody>
          <a:bodyPr>
            <a:normAutofit/>
          </a:bodyPr>
          <a:lstStyle/>
          <a:p>
            <a:r>
              <a:rPr lang="en-US" sz="4800" dirty="0">
                <a:solidFill>
                  <a:srgbClr val="FF0000"/>
                </a:solidFill>
              </a:rPr>
              <a:t>     </a:t>
            </a:r>
            <a:r>
              <a:rPr lang="en-US" sz="4800" dirty="0">
                <a:solidFill>
                  <a:srgbClr val="002060"/>
                </a:solidFill>
              </a:rPr>
              <a:t>  </a:t>
            </a:r>
            <a:r>
              <a:rPr lang="en-US" sz="4800" b="1" dirty="0">
                <a:solidFill>
                  <a:srgbClr val="002060"/>
                </a:solidFill>
              </a:rPr>
              <a:t>Hypothesis testing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C72A81-2975-4EDD-AAD7-2485D65805C4}"/>
                  </a:ext>
                </a:extLst>
              </p:cNvPr>
              <p:cNvSpPr>
                <a:spLocks noGrp="1"/>
              </p:cNvSpPr>
              <p:nvPr>
                <p:ph idx="1"/>
              </p:nvPr>
            </p:nvSpPr>
            <p:spPr>
              <a:xfrm>
                <a:off x="322289" y="1361703"/>
                <a:ext cx="8283002" cy="4351338"/>
              </a:xfrm>
            </p:spPr>
            <p:txBody>
              <a:bodyPr>
                <a:noAutofit/>
              </a:bodyPr>
              <a:lstStyle/>
              <a:p>
                <a:pPr marL="0" indent="0">
                  <a:buNone/>
                </a:pPr>
                <a:r>
                  <a:rPr lang="en-US" dirty="0">
                    <a:solidFill>
                      <a:schemeClr val="accent1">
                        <a:lumMod val="50000"/>
                      </a:schemeClr>
                    </a:solidFill>
                  </a:rPr>
                  <a:t>Regression tests, for each variable </a:t>
                </a:r>
                <a14:m>
                  <m:oMath xmlns:m="http://schemas.openxmlformats.org/officeDocument/2006/math">
                    <m:sSub>
                      <m:sSubPr>
                        <m:ctrlPr>
                          <a:rPr lang="en-GB" sz="2400" b="1" i="1" dirty="0">
                            <a:solidFill>
                              <a:schemeClr val="accent1">
                                <a:lumMod val="50000"/>
                              </a:schemeClr>
                            </a:solidFill>
                            <a:latin typeface="Cambria Math" panose="02040503050406030204" pitchFamily="18" charset="0"/>
                          </a:rPr>
                        </m:ctrlPr>
                      </m:sSubPr>
                      <m:e>
                        <m:r>
                          <a:rPr lang="en-GB" sz="2400" b="1" i="1" dirty="0">
                            <a:solidFill>
                              <a:schemeClr val="accent1">
                                <a:lumMod val="50000"/>
                              </a:schemeClr>
                            </a:solidFill>
                            <a:latin typeface="Cambria Math" panose="02040503050406030204" pitchFamily="18" charset="0"/>
                          </a:rPr>
                          <m:t>𝑿</m:t>
                        </m:r>
                      </m:e>
                      <m:sub>
                        <m:r>
                          <a:rPr lang="en-GB" sz="2400" b="1" i="1" dirty="0">
                            <a:solidFill>
                              <a:schemeClr val="accent1">
                                <a:lumMod val="50000"/>
                              </a:schemeClr>
                            </a:solidFill>
                            <a:latin typeface="Cambria Math" panose="02040503050406030204" pitchFamily="18" charset="0"/>
                          </a:rPr>
                          <m:t>𝒊</m:t>
                        </m:r>
                      </m:sub>
                    </m:sSub>
                  </m:oMath>
                </a14:m>
                <a:r>
                  <a:rPr lang="en-US" dirty="0">
                    <a:solidFill>
                      <a:schemeClr val="accent1">
                        <a:lumMod val="50000"/>
                      </a:schemeClr>
                    </a:solidFill>
                  </a:rPr>
                  <a:t>, the null hypothesis:</a:t>
                </a:r>
              </a:p>
              <a:p>
                <a:pPr marL="0" indent="0">
                  <a:buNone/>
                </a:pPr>
                <a:endParaRPr lang="en-US" dirty="0">
                  <a:solidFill>
                    <a:schemeClr val="accent1">
                      <a:lumMod val="50000"/>
                    </a:schemeClr>
                  </a:solidFill>
                </a:endParaRPr>
              </a:p>
              <a:p>
                <a:pPr marL="0" indent="0">
                  <a:buNone/>
                </a:pPr>
                <a:r>
                  <a:rPr lang="en-US" dirty="0">
                    <a:solidFill>
                      <a:schemeClr val="accent1">
                        <a:lumMod val="50000"/>
                      </a:schemeClr>
                    </a:solidFill>
                  </a:rPr>
                  <a:t>	H</a:t>
                </a:r>
                <a:r>
                  <a:rPr lang="en-US" baseline="-25000" dirty="0">
                    <a:solidFill>
                      <a:schemeClr val="accent1">
                        <a:lumMod val="50000"/>
                      </a:schemeClr>
                    </a:solidFill>
                  </a:rPr>
                  <a:t>0</a:t>
                </a:r>
                <a:r>
                  <a:rPr lang="en-US" dirty="0">
                    <a:solidFill>
                      <a:schemeClr val="accent1">
                        <a:lumMod val="50000"/>
                      </a:schemeClr>
                    </a:solidFill>
                  </a:rPr>
                  <a:t> : There is no effect of </a:t>
                </a:r>
                <a14:m>
                  <m:oMath xmlns:m="http://schemas.openxmlformats.org/officeDocument/2006/math">
                    <m:sSub>
                      <m:sSubPr>
                        <m:ctrlPr>
                          <a:rPr lang="en-GB" sz="2000" b="1" i="1" dirty="0">
                            <a:solidFill>
                              <a:schemeClr val="accent1">
                                <a:lumMod val="50000"/>
                              </a:schemeClr>
                            </a:solidFill>
                            <a:latin typeface="Cambria Math" panose="02040503050406030204" pitchFamily="18" charset="0"/>
                          </a:rPr>
                        </m:ctrlPr>
                      </m:sSubPr>
                      <m:e>
                        <m:r>
                          <a:rPr lang="en-GB" sz="2000" b="1" i="1" dirty="0">
                            <a:solidFill>
                              <a:schemeClr val="accent1">
                                <a:lumMod val="50000"/>
                              </a:schemeClr>
                            </a:solidFill>
                            <a:latin typeface="Cambria Math" panose="02040503050406030204" pitchFamily="18" charset="0"/>
                          </a:rPr>
                          <m:t>𝑿</m:t>
                        </m:r>
                      </m:e>
                      <m:sub>
                        <m:r>
                          <a:rPr lang="en-GB" sz="2000" b="1" i="1" dirty="0">
                            <a:solidFill>
                              <a:schemeClr val="accent1">
                                <a:lumMod val="50000"/>
                              </a:schemeClr>
                            </a:solidFill>
                            <a:latin typeface="Cambria Math" panose="02040503050406030204" pitchFamily="18" charset="0"/>
                          </a:rPr>
                          <m:t>𝒊</m:t>
                        </m:r>
                      </m:sub>
                    </m:sSub>
                  </m:oMath>
                </a14:m>
                <a:r>
                  <a:rPr lang="en-US" dirty="0">
                    <a:solidFill>
                      <a:schemeClr val="accent1">
                        <a:lumMod val="50000"/>
                      </a:schemeClr>
                    </a:solidFill>
                  </a:rPr>
                  <a:t> on Y.</a:t>
                </a:r>
              </a:p>
              <a:p>
                <a:pPr marL="0" indent="0">
                  <a:buNone/>
                </a:pPr>
                <a:endParaRPr lang="en-US" dirty="0">
                  <a:solidFill>
                    <a:schemeClr val="accent1">
                      <a:lumMod val="50000"/>
                    </a:schemeClr>
                  </a:solidFill>
                </a:endParaRPr>
              </a:p>
              <a:p>
                <a:pPr marL="0" indent="0">
                  <a:buNone/>
                </a:pPr>
                <a:r>
                  <a:rPr lang="en-US" dirty="0">
                    <a:solidFill>
                      <a:schemeClr val="accent1">
                        <a:lumMod val="50000"/>
                      </a:schemeClr>
                    </a:solidFill>
                  </a:rPr>
                  <a:t>versus the alternative hypothesis:</a:t>
                </a:r>
              </a:p>
              <a:p>
                <a:pPr marL="0" indent="0">
                  <a:buNone/>
                </a:pPr>
                <a:r>
                  <a:rPr lang="en-US" dirty="0">
                    <a:solidFill>
                      <a:schemeClr val="accent1">
                        <a:lumMod val="50000"/>
                      </a:schemeClr>
                    </a:solidFill>
                  </a:rPr>
                  <a:t>	</a:t>
                </a:r>
              </a:p>
              <a:p>
                <a:pPr marL="0" indent="0">
                  <a:buNone/>
                </a:pPr>
                <a:r>
                  <a:rPr lang="en-US" dirty="0">
                    <a:solidFill>
                      <a:schemeClr val="accent1">
                        <a:lumMod val="50000"/>
                      </a:schemeClr>
                    </a:solidFill>
                  </a:rPr>
                  <a:t>	H</a:t>
                </a:r>
                <a:r>
                  <a:rPr lang="en-US" baseline="-25000" dirty="0">
                    <a:solidFill>
                      <a:schemeClr val="accent1">
                        <a:lumMod val="50000"/>
                      </a:schemeClr>
                    </a:solidFill>
                  </a:rPr>
                  <a:t>1</a:t>
                </a:r>
                <a:r>
                  <a:rPr lang="en-US" dirty="0">
                    <a:solidFill>
                      <a:schemeClr val="accent1">
                        <a:lumMod val="50000"/>
                      </a:schemeClr>
                    </a:solidFill>
                  </a:rPr>
                  <a:t> : There is an effect of </a:t>
                </a:r>
                <a14:m>
                  <m:oMath xmlns:m="http://schemas.openxmlformats.org/officeDocument/2006/math">
                    <m:sSub>
                      <m:sSubPr>
                        <m:ctrlPr>
                          <a:rPr lang="en-GB" sz="2000" b="1" i="1" dirty="0">
                            <a:solidFill>
                              <a:schemeClr val="accent1">
                                <a:lumMod val="50000"/>
                              </a:schemeClr>
                            </a:solidFill>
                            <a:latin typeface="Cambria Math" panose="02040503050406030204" pitchFamily="18" charset="0"/>
                          </a:rPr>
                        </m:ctrlPr>
                      </m:sSubPr>
                      <m:e>
                        <m:r>
                          <a:rPr lang="en-GB" sz="2000" b="1" i="1" dirty="0">
                            <a:solidFill>
                              <a:schemeClr val="accent1">
                                <a:lumMod val="50000"/>
                              </a:schemeClr>
                            </a:solidFill>
                            <a:latin typeface="Cambria Math" panose="02040503050406030204" pitchFamily="18" charset="0"/>
                          </a:rPr>
                          <m:t>𝑿</m:t>
                        </m:r>
                      </m:e>
                      <m:sub>
                        <m:r>
                          <a:rPr lang="en-GB" sz="2000" b="1" i="1" dirty="0">
                            <a:solidFill>
                              <a:schemeClr val="accent1">
                                <a:lumMod val="50000"/>
                              </a:schemeClr>
                            </a:solidFill>
                            <a:latin typeface="Cambria Math" panose="02040503050406030204" pitchFamily="18" charset="0"/>
                          </a:rPr>
                          <m:t>𝒊</m:t>
                        </m:r>
                      </m:sub>
                    </m:sSub>
                  </m:oMath>
                </a14:m>
                <a:r>
                  <a:rPr lang="en-US" dirty="0">
                    <a:solidFill>
                      <a:schemeClr val="accent1">
                        <a:lumMod val="50000"/>
                      </a:schemeClr>
                    </a:solidFill>
                  </a:rPr>
                  <a:t> on Y. </a:t>
                </a:r>
              </a:p>
              <a:p>
                <a:pPr marL="0" indent="0">
                  <a:buNone/>
                </a:pPr>
                <a:endParaRPr lang="en-US" dirty="0">
                  <a:solidFill>
                    <a:schemeClr val="accent1">
                      <a:lumMod val="50000"/>
                    </a:schemeClr>
                  </a:solidFill>
                </a:endParaRPr>
              </a:p>
              <a:p>
                <a:pPr marL="0" indent="0">
                  <a:buNone/>
                </a:pPr>
                <a:r>
                  <a:rPr lang="en-US" dirty="0">
                    <a:solidFill>
                      <a:schemeClr val="accent1">
                        <a:lumMod val="50000"/>
                      </a:schemeClr>
                    </a:solidFill>
                  </a:rPr>
                  <a:t>If the null hypothesis is rejected, there is an evidence that there is a significant relationship between </a:t>
                </a:r>
                <a14:m>
                  <m:oMath xmlns:m="http://schemas.openxmlformats.org/officeDocument/2006/math">
                    <m:sSub>
                      <m:sSubPr>
                        <m:ctrlPr>
                          <a:rPr lang="en-GB" sz="2000" b="1" i="1" dirty="0">
                            <a:solidFill>
                              <a:schemeClr val="accent1">
                                <a:lumMod val="50000"/>
                              </a:schemeClr>
                            </a:solidFill>
                            <a:latin typeface="Cambria Math" panose="02040503050406030204" pitchFamily="18" charset="0"/>
                          </a:rPr>
                        </m:ctrlPr>
                      </m:sSubPr>
                      <m:e>
                        <m:r>
                          <a:rPr lang="en-GB" sz="2000" b="1" i="1" dirty="0">
                            <a:solidFill>
                              <a:schemeClr val="accent1">
                                <a:lumMod val="50000"/>
                              </a:schemeClr>
                            </a:solidFill>
                            <a:latin typeface="Cambria Math" panose="02040503050406030204" pitchFamily="18" charset="0"/>
                          </a:rPr>
                          <m:t>𝑿</m:t>
                        </m:r>
                      </m:e>
                      <m:sub>
                        <m:r>
                          <a:rPr lang="en-GB" sz="2000" b="1" i="1" dirty="0">
                            <a:solidFill>
                              <a:schemeClr val="accent1">
                                <a:lumMod val="50000"/>
                              </a:schemeClr>
                            </a:solidFill>
                            <a:latin typeface="Cambria Math" panose="02040503050406030204" pitchFamily="18" charset="0"/>
                          </a:rPr>
                          <m:t>𝒊</m:t>
                        </m:r>
                      </m:sub>
                    </m:sSub>
                  </m:oMath>
                </a14:m>
                <a:r>
                  <a:rPr lang="en-US" dirty="0">
                    <a:solidFill>
                      <a:schemeClr val="accent1">
                        <a:lumMod val="50000"/>
                      </a:schemeClr>
                    </a:solidFill>
                  </a:rPr>
                  <a:t> and Y.</a:t>
                </a:r>
              </a:p>
              <a:p>
                <a:endParaRPr lang="en-US" dirty="0">
                  <a:solidFill>
                    <a:schemeClr val="accent1">
                      <a:lumMod val="50000"/>
                    </a:schemeClr>
                  </a:solidFill>
                </a:endParaRPr>
              </a:p>
            </p:txBody>
          </p:sp>
        </mc:Choice>
        <mc:Fallback xmlns="">
          <p:sp>
            <p:nvSpPr>
              <p:cNvPr id="3" name="Content Placeholder 2">
                <a:extLst>
                  <a:ext uri="{FF2B5EF4-FFF2-40B4-BE49-F238E27FC236}">
                    <a16:creationId xmlns:a16="http://schemas.microsoft.com/office/drawing/2014/main" id="{5EC72A81-2975-4EDD-AAD7-2485D65805C4}"/>
                  </a:ext>
                </a:extLst>
              </p:cNvPr>
              <p:cNvSpPr>
                <a:spLocks noGrp="1" noRot="1" noChangeAspect="1" noMove="1" noResize="1" noEditPoints="1" noAdjustHandles="1" noChangeArrowheads="1" noChangeShapeType="1" noTextEdit="1"/>
              </p:cNvSpPr>
              <p:nvPr>
                <p:ph idx="1"/>
              </p:nvPr>
            </p:nvSpPr>
            <p:spPr>
              <a:xfrm>
                <a:off x="322289" y="1361703"/>
                <a:ext cx="8283002" cy="4351338"/>
              </a:xfrm>
              <a:blipFill>
                <a:blip r:embed="rId3"/>
                <a:stretch>
                  <a:fillRect l="-883" t="-840"/>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id="{BA0DAB42-0CCB-4A93-BF62-4D2C72E5054F}"/>
              </a:ext>
            </a:extLst>
          </p:cNvPr>
          <p:cNvSpPr txBox="1"/>
          <p:nvPr/>
        </p:nvSpPr>
        <p:spPr>
          <a:xfrm>
            <a:off x="4114800" y="2968052"/>
            <a:ext cx="65" cy="276999"/>
          </a:xfrm>
          <a:prstGeom prst="rect">
            <a:avLst/>
          </a:prstGeom>
          <a:noFill/>
        </p:spPr>
        <p:txBody>
          <a:bodyPr wrap="none" lIns="0" tIns="0" rIns="0" bIns="0" rtlCol="0">
            <a:spAutoFit/>
          </a:bodyPr>
          <a:lstStyle/>
          <a:p>
            <a:endParaRPr lang="en-US" dirty="0"/>
          </a:p>
        </p:txBody>
      </p:sp>
      <p:sp>
        <p:nvSpPr>
          <p:cNvPr id="5" name="Slide Number Placeholder 4">
            <a:extLst>
              <a:ext uri="{FF2B5EF4-FFF2-40B4-BE49-F238E27FC236}">
                <a16:creationId xmlns:a16="http://schemas.microsoft.com/office/drawing/2014/main" id="{325E820E-0FBA-4FCF-8CF7-BBD2C6CBD958}"/>
              </a:ext>
            </a:extLst>
          </p:cNvPr>
          <p:cNvSpPr>
            <a:spLocks noGrp="1"/>
          </p:cNvSpPr>
          <p:nvPr>
            <p:ph type="sldNum" sz="quarter" idx="12"/>
          </p:nvPr>
        </p:nvSpPr>
        <p:spPr/>
        <p:txBody>
          <a:bodyPr/>
          <a:lstStyle/>
          <a:p>
            <a:fld id="{7A8C632D-7DBE-4534-8DFC-547A3DE1EDBD}" type="slidenum">
              <a:rPr lang="en-GB" smtClean="0"/>
              <a:pPr/>
              <a:t>11</a:t>
            </a:fld>
            <a:endParaRPr lang="en-GB" dirty="0"/>
          </a:p>
        </p:txBody>
      </p:sp>
    </p:spTree>
    <p:extLst>
      <p:ext uri="{BB962C8B-B14F-4D97-AF65-F5344CB8AC3E}">
        <p14:creationId xmlns:p14="http://schemas.microsoft.com/office/powerpoint/2010/main" val="3971016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DD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CE173-6F2E-42BC-9F97-BC39AB131629}"/>
              </a:ext>
            </a:extLst>
          </p:cNvPr>
          <p:cNvSpPr>
            <a:spLocks noGrp="1"/>
          </p:cNvSpPr>
          <p:nvPr>
            <p:ph type="title"/>
          </p:nvPr>
        </p:nvSpPr>
        <p:spPr>
          <a:xfrm>
            <a:off x="935948" y="36140"/>
            <a:ext cx="7886700" cy="1325563"/>
          </a:xfrm>
        </p:spPr>
        <p:txBody>
          <a:bodyPr>
            <a:normAutofit/>
          </a:bodyPr>
          <a:lstStyle/>
          <a:p>
            <a:r>
              <a:rPr lang="en-US" sz="4800" dirty="0">
                <a:solidFill>
                  <a:srgbClr val="FF0000"/>
                </a:solidFill>
              </a:rPr>
              <a:t>     </a:t>
            </a:r>
            <a:r>
              <a:rPr lang="en-US" sz="4800" dirty="0">
                <a:solidFill>
                  <a:srgbClr val="002060"/>
                </a:solidFill>
              </a:rPr>
              <a:t>  </a:t>
            </a:r>
            <a:r>
              <a:rPr lang="en-US" sz="4800" b="1" dirty="0">
                <a:solidFill>
                  <a:srgbClr val="002060"/>
                </a:solidFill>
              </a:rPr>
              <a:t>Hypothesis testing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C72A81-2975-4EDD-AAD7-2485D65805C4}"/>
                  </a:ext>
                </a:extLst>
              </p:cNvPr>
              <p:cNvSpPr>
                <a:spLocks noGrp="1"/>
              </p:cNvSpPr>
              <p:nvPr>
                <p:ph idx="1"/>
              </p:nvPr>
            </p:nvSpPr>
            <p:spPr>
              <a:xfrm>
                <a:off x="232348" y="1804465"/>
                <a:ext cx="8283002" cy="4351338"/>
              </a:xfrm>
            </p:spPr>
            <p:txBody>
              <a:bodyPr>
                <a:noAutofit/>
              </a:bodyPr>
              <a:lstStyle/>
              <a:p>
                <a:pPr marL="0" indent="0">
                  <a:buNone/>
                </a:pPr>
                <a:r>
                  <a:rPr lang="en-US" sz="2800" dirty="0">
                    <a:solidFill>
                      <a:schemeClr val="accent1">
                        <a:lumMod val="50000"/>
                      </a:schemeClr>
                    </a:solidFill>
                  </a:rPr>
                  <a:t>We perform multiple regression in SPSS and look at the p-value of each coefficient </a:t>
                </a:r>
                <a14:m>
                  <m:oMath xmlns:m="http://schemas.openxmlformats.org/officeDocument/2006/math">
                    <m:sSub>
                      <m:sSubPr>
                        <m:ctrlPr>
                          <a:rPr lang="en-GB" sz="2800" b="1" i="1" dirty="0">
                            <a:solidFill>
                              <a:schemeClr val="accent1">
                                <a:lumMod val="50000"/>
                              </a:schemeClr>
                            </a:solidFill>
                            <a:latin typeface="Cambria Math" panose="02040503050406030204" pitchFamily="18" charset="0"/>
                          </a:rPr>
                        </m:ctrlPr>
                      </m:sSubPr>
                      <m:e>
                        <m:r>
                          <a:rPr lang="en-GB" sz="2800" b="1" i="1" dirty="0">
                            <a:solidFill>
                              <a:schemeClr val="accent1">
                                <a:lumMod val="50000"/>
                              </a:schemeClr>
                            </a:solidFill>
                            <a:latin typeface="Cambria Math" panose="02040503050406030204" pitchFamily="18" charset="0"/>
                          </a:rPr>
                          <m:t>𝒃</m:t>
                        </m:r>
                      </m:e>
                      <m:sub>
                        <m:r>
                          <a:rPr lang="en-GB" sz="2800" b="1" i="1" dirty="0">
                            <a:solidFill>
                              <a:schemeClr val="accent1">
                                <a:lumMod val="50000"/>
                              </a:schemeClr>
                            </a:solidFill>
                            <a:latin typeface="Cambria Math" panose="02040503050406030204" pitchFamily="18" charset="0"/>
                          </a:rPr>
                          <m:t>𝒊</m:t>
                        </m:r>
                      </m:sub>
                    </m:sSub>
                  </m:oMath>
                </a14:m>
                <a:r>
                  <a:rPr lang="en-US" sz="2800" dirty="0">
                    <a:solidFill>
                      <a:schemeClr val="accent1">
                        <a:lumMod val="50000"/>
                      </a:schemeClr>
                    </a:solidFill>
                  </a:rPr>
                  <a:t>.</a:t>
                </a:r>
              </a:p>
              <a:p>
                <a:pPr marL="0" indent="0">
                  <a:buNone/>
                </a:pPr>
                <a:endParaRPr lang="en-US" sz="2800" b="1" dirty="0">
                  <a:solidFill>
                    <a:schemeClr val="accent1">
                      <a:lumMod val="50000"/>
                    </a:schemeClr>
                  </a:solidFill>
                </a:endParaRPr>
              </a:p>
              <a:p>
                <a:pPr marL="0" indent="0">
                  <a:buNone/>
                </a:pPr>
                <a:r>
                  <a:rPr lang="en-US" sz="2800" dirty="0">
                    <a:solidFill>
                      <a:schemeClr val="accent1">
                        <a:lumMod val="50000"/>
                      </a:schemeClr>
                    </a:solidFill>
                  </a:rPr>
                  <a:t>If the p-value is less than 0.05, we reject the null hypothesis, otherwise, we do not reject the null hypothesis.</a:t>
                </a:r>
              </a:p>
              <a:p>
                <a:pPr marL="0" indent="0">
                  <a:buNone/>
                </a:pPr>
                <a:endParaRPr lang="en-US" sz="2800" dirty="0">
                  <a:solidFill>
                    <a:schemeClr val="accent1">
                      <a:lumMod val="50000"/>
                    </a:schemeClr>
                  </a:solidFill>
                </a:endParaRPr>
              </a:p>
              <a:p>
                <a:pPr marL="0" indent="0">
                  <a:buNone/>
                </a:pPr>
                <a:r>
                  <a:rPr lang="en-US" sz="2800" dirty="0">
                    <a:solidFill>
                      <a:schemeClr val="accent1">
                        <a:lumMod val="50000"/>
                      </a:schemeClr>
                    </a:solidFill>
                  </a:rPr>
                  <a:t>Hence, we just look at the p-value as in simple regression, but for each variable.</a:t>
                </a:r>
              </a:p>
            </p:txBody>
          </p:sp>
        </mc:Choice>
        <mc:Fallback xmlns="">
          <p:sp>
            <p:nvSpPr>
              <p:cNvPr id="3" name="Content Placeholder 2">
                <a:extLst>
                  <a:ext uri="{FF2B5EF4-FFF2-40B4-BE49-F238E27FC236}">
                    <a16:creationId xmlns:a16="http://schemas.microsoft.com/office/drawing/2014/main" id="{5EC72A81-2975-4EDD-AAD7-2485D65805C4}"/>
                  </a:ext>
                </a:extLst>
              </p:cNvPr>
              <p:cNvSpPr>
                <a:spLocks noGrp="1" noRot="1" noChangeAspect="1" noMove="1" noResize="1" noEditPoints="1" noAdjustHandles="1" noChangeArrowheads="1" noChangeShapeType="1" noTextEdit="1"/>
              </p:cNvSpPr>
              <p:nvPr>
                <p:ph idx="1"/>
              </p:nvPr>
            </p:nvSpPr>
            <p:spPr>
              <a:xfrm>
                <a:off x="232348" y="1804465"/>
                <a:ext cx="8283002" cy="4351338"/>
              </a:xfrm>
              <a:blipFill>
                <a:blip r:embed="rId3"/>
                <a:stretch>
                  <a:fillRect l="-1472" t="-2241" r="-736"/>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id="{BA0DAB42-0CCB-4A93-BF62-4D2C72E5054F}"/>
              </a:ext>
            </a:extLst>
          </p:cNvPr>
          <p:cNvSpPr txBox="1"/>
          <p:nvPr/>
        </p:nvSpPr>
        <p:spPr>
          <a:xfrm>
            <a:off x="4114800" y="2968052"/>
            <a:ext cx="65" cy="276999"/>
          </a:xfrm>
          <a:prstGeom prst="rect">
            <a:avLst/>
          </a:prstGeom>
          <a:noFill/>
        </p:spPr>
        <p:txBody>
          <a:bodyPr wrap="none" lIns="0" tIns="0" rIns="0" bIns="0" rtlCol="0">
            <a:spAutoFit/>
          </a:bodyPr>
          <a:lstStyle/>
          <a:p>
            <a:endParaRPr lang="en-US" dirty="0"/>
          </a:p>
        </p:txBody>
      </p:sp>
      <p:sp>
        <p:nvSpPr>
          <p:cNvPr id="5" name="Slide Number Placeholder 4">
            <a:extLst>
              <a:ext uri="{FF2B5EF4-FFF2-40B4-BE49-F238E27FC236}">
                <a16:creationId xmlns:a16="http://schemas.microsoft.com/office/drawing/2014/main" id="{325E820E-0FBA-4FCF-8CF7-BBD2C6CBD958}"/>
              </a:ext>
            </a:extLst>
          </p:cNvPr>
          <p:cNvSpPr>
            <a:spLocks noGrp="1"/>
          </p:cNvSpPr>
          <p:nvPr>
            <p:ph type="sldNum" sz="quarter" idx="12"/>
          </p:nvPr>
        </p:nvSpPr>
        <p:spPr/>
        <p:txBody>
          <a:bodyPr/>
          <a:lstStyle/>
          <a:p>
            <a:fld id="{7A8C632D-7DBE-4534-8DFC-547A3DE1EDBD}" type="slidenum">
              <a:rPr lang="en-GB" smtClean="0"/>
              <a:pPr/>
              <a:t>12</a:t>
            </a:fld>
            <a:endParaRPr lang="en-GB"/>
          </a:p>
        </p:txBody>
      </p:sp>
    </p:spTree>
    <p:extLst>
      <p:ext uri="{BB962C8B-B14F-4D97-AF65-F5344CB8AC3E}">
        <p14:creationId xmlns:p14="http://schemas.microsoft.com/office/powerpoint/2010/main" val="1061416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DD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2B292-B72D-4C1D-B416-058EFCE6D244}"/>
              </a:ext>
            </a:extLst>
          </p:cNvPr>
          <p:cNvSpPr>
            <a:spLocks noGrp="1"/>
          </p:cNvSpPr>
          <p:nvPr>
            <p:ph type="title"/>
          </p:nvPr>
        </p:nvSpPr>
        <p:spPr>
          <a:xfrm>
            <a:off x="718591" y="143017"/>
            <a:ext cx="7886700" cy="1325563"/>
          </a:xfrm>
        </p:spPr>
        <p:txBody>
          <a:bodyPr>
            <a:normAutofit/>
          </a:bodyPr>
          <a:lstStyle/>
          <a:p>
            <a:r>
              <a:rPr lang="en-US" sz="4800" dirty="0">
                <a:solidFill>
                  <a:srgbClr val="FF0000"/>
                </a:solidFill>
              </a:rPr>
              <a:t>         </a:t>
            </a:r>
            <a:r>
              <a:rPr lang="en-US" sz="4800" b="1" dirty="0">
                <a:solidFill>
                  <a:srgbClr val="002060"/>
                </a:solidFill>
              </a:rPr>
              <a:t>Regression in SPSS</a:t>
            </a:r>
          </a:p>
        </p:txBody>
      </p:sp>
      <p:sp>
        <p:nvSpPr>
          <p:cNvPr id="3" name="Content Placeholder 2">
            <a:extLst>
              <a:ext uri="{FF2B5EF4-FFF2-40B4-BE49-F238E27FC236}">
                <a16:creationId xmlns:a16="http://schemas.microsoft.com/office/drawing/2014/main" id="{539A0B17-2484-4A54-814B-FA66CC2C49A6}"/>
              </a:ext>
            </a:extLst>
          </p:cNvPr>
          <p:cNvSpPr>
            <a:spLocks noGrp="1"/>
          </p:cNvSpPr>
          <p:nvPr>
            <p:ph idx="1"/>
          </p:nvPr>
        </p:nvSpPr>
        <p:spPr>
          <a:xfrm>
            <a:off x="1790388" y="1233019"/>
            <a:ext cx="7886700" cy="4351338"/>
          </a:xfrm>
        </p:spPr>
        <p:txBody>
          <a:bodyPr>
            <a:normAutofit/>
          </a:bodyPr>
          <a:lstStyle/>
          <a:p>
            <a:pPr marL="0" indent="0">
              <a:buNone/>
            </a:pPr>
            <a:r>
              <a:rPr lang="en-US" sz="2800" dirty="0">
                <a:solidFill>
                  <a:schemeClr val="accent1">
                    <a:lumMod val="50000"/>
                  </a:schemeClr>
                </a:solidFill>
              </a:rPr>
              <a:t>(from statistics.leard.com)</a:t>
            </a:r>
          </a:p>
        </p:txBody>
      </p:sp>
      <p:sp>
        <p:nvSpPr>
          <p:cNvPr id="4" name="Slide Number Placeholder 3">
            <a:extLst>
              <a:ext uri="{FF2B5EF4-FFF2-40B4-BE49-F238E27FC236}">
                <a16:creationId xmlns:a16="http://schemas.microsoft.com/office/drawing/2014/main" id="{012FBC3B-2110-464D-9ACD-2D22B3E4B17F}"/>
              </a:ext>
            </a:extLst>
          </p:cNvPr>
          <p:cNvSpPr>
            <a:spLocks noGrp="1"/>
          </p:cNvSpPr>
          <p:nvPr>
            <p:ph type="sldNum" sz="quarter" idx="12"/>
          </p:nvPr>
        </p:nvSpPr>
        <p:spPr/>
        <p:txBody>
          <a:bodyPr/>
          <a:lstStyle/>
          <a:p>
            <a:fld id="{7A8C632D-7DBE-4534-8DFC-547A3DE1EDBD}" type="slidenum">
              <a:rPr lang="en-GB" smtClean="0"/>
              <a:pPr/>
              <a:t>13</a:t>
            </a:fld>
            <a:endParaRPr lang="en-GB" dirty="0"/>
          </a:p>
        </p:txBody>
      </p:sp>
      <p:sp>
        <p:nvSpPr>
          <p:cNvPr id="5" name="Content Placeholder 2">
            <a:extLst>
              <a:ext uri="{FF2B5EF4-FFF2-40B4-BE49-F238E27FC236}">
                <a16:creationId xmlns:a16="http://schemas.microsoft.com/office/drawing/2014/main" id="{539A0B17-2484-4A54-814B-FA66CC2C49A6}"/>
              </a:ext>
            </a:extLst>
          </p:cNvPr>
          <p:cNvSpPr txBox="1">
            <a:spLocks/>
          </p:cNvSpPr>
          <p:nvPr/>
        </p:nvSpPr>
        <p:spPr>
          <a:xfrm>
            <a:off x="442210" y="2240574"/>
            <a:ext cx="8163081" cy="441030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800" dirty="0">
                <a:solidFill>
                  <a:schemeClr val="accent1">
                    <a:lumMod val="50000"/>
                  </a:schemeClr>
                </a:solidFill>
              </a:rPr>
              <a:t>Assume that you’re trying to investigate the relationship between an individual’s VO2 max and the individual’s age, weight, heart rate and gender.</a:t>
            </a:r>
          </a:p>
          <a:p>
            <a:pPr marL="0" indent="0">
              <a:buFont typeface="Arial" panose="020B0604020202020204" pitchFamily="34" charset="0"/>
              <a:buNone/>
            </a:pPr>
            <a:endParaRPr lang="en-US" sz="2800" dirty="0">
              <a:solidFill>
                <a:schemeClr val="accent1">
                  <a:lumMod val="50000"/>
                </a:schemeClr>
              </a:solidFill>
            </a:endParaRPr>
          </a:p>
          <a:p>
            <a:pPr marL="0" indent="0">
              <a:buFont typeface="Arial" panose="020B0604020202020204" pitchFamily="34" charset="0"/>
              <a:buNone/>
            </a:pPr>
            <a:r>
              <a:rPr lang="en-US" sz="2800" dirty="0">
                <a:solidFill>
                  <a:schemeClr val="accent1">
                    <a:lumMod val="50000"/>
                  </a:schemeClr>
                </a:solidFill>
              </a:rPr>
              <a:t>In this case, VO2 max is the dependent variable and all the others are independent variables.</a:t>
            </a:r>
          </a:p>
        </p:txBody>
      </p:sp>
    </p:spTree>
    <p:extLst>
      <p:ext uri="{BB962C8B-B14F-4D97-AF65-F5344CB8AC3E}">
        <p14:creationId xmlns:p14="http://schemas.microsoft.com/office/powerpoint/2010/main" val="3789358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DDD"/>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578868" y="222440"/>
            <a:ext cx="7886700" cy="1325563"/>
          </a:xfrm>
        </p:spPr>
        <p:txBody>
          <a:bodyPr>
            <a:normAutofit/>
          </a:bodyPr>
          <a:lstStyle/>
          <a:p>
            <a:r>
              <a:rPr lang="en-GB" sz="4800" b="1" dirty="0">
                <a:solidFill>
                  <a:srgbClr val="002060"/>
                </a:solidFill>
              </a:rPr>
              <a:t>Regression</a:t>
            </a:r>
            <a:r>
              <a:rPr lang="en-GB" sz="4800" b="1" dirty="0">
                <a:solidFill>
                  <a:schemeClr val="accent1">
                    <a:lumMod val="50000"/>
                  </a:schemeClr>
                </a:solidFill>
              </a:rPr>
              <a:t> </a:t>
            </a:r>
            <a:r>
              <a:rPr lang="en-GB" sz="4800" b="1" dirty="0">
                <a:solidFill>
                  <a:srgbClr val="002060"/>
                </a:solidFill>
              </a:rPr>
              <a:t>in SPSS</a:t>
            </a:r>
            <a:endParaRPr lang="en-US" sz="4800" dirty="0">
              <a:solidFill>
                <a:srgbClr val="002060"/>
              </a:solidFill>
            </a:endParaRPr>
          </a:p>
        </p:txBody>
      </p:sp>
      <p:sp>
        <p:nvSpPr>
          <p:cNvPr id="4" name="Slide Number Placeholder 3">
            <a:extLst>
              <a:ext uri="{FF2B5EF4-FFF2-40B4-BE49-F238E27FC236}">
                <a16:creationId xmlns:a16="http://schemas.microsoft.com/office/drawing/2014/main" id="{4CA776C1-F5C6-4FA3-A6CF-19A2DEAE971C}"/>
              </a:ext>
            </a:extLst>
          </p:cNvPr>
          <p:cNvSpPr>
            <a:spLocks noGrp="1"/>
          </p:cNvSpPr>
          <p:nvPr>
            <p:ph type="sldNum" sz="quarter" idx="12"/>
          </p:nvPr>
        </p:nvSpPr>
        <p:spPr/>
        <p:txBody>
          <a:bodyPr/>
          <a:lstStyle/>
          <a:p>
            <a:fld id="{7A8C632D-7DBE-4534-8DFC-547A3DE1EDBD}" type="slidenum">
              <a:rPr lang="en-GB" smtClean="0"/>
              <a:pPr/>
              <a:t>14</a:t>
            </a:fld>
            <a:endParaRPr lang="en-GB"/>
          </a:p>
        </p:txBody>
      </p:sp>
      <p:sp>
        <p:nvSpPr>
          <p:cNvPr id="5" name="Content Placeholder 2">
            <a:extLst>
              <a:ext uri="{FF2B5EF4-FFF2-40B4-BE49-F238E27FC236}">
                <a16:creationId xmlns:a16="http://schemas.microsoft.com/office/drawing/2014/main" id="{12823411-12EE-44B2-8140-A1D56D131F5B}"/>
              </a:ext>
            </a:extLst>
          </p:cNvPr>
          <p:cNvSpPr txBox="1">
            <a:spLocks/>
          </p:cNvSpPr>
          <p:nvPr/>
        </p:nvSpPr>
        <p:spPr>
          <a:xfrm>
            <a:off x="517160" y="1563273"/>
            <a:ext cx="7841101" cy="396900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57188" indent="-357188">
              <a:lnSpc>
                <a:spcPct val="100000"/>
              </a:lnSpc>
              <a:spcBef>
                <a:spcPts val="2400"/>
              </a:spcBef>
            </a:pPr>
            <a:r>
              <a:rPr lang="en-GB" sz="2800" dirty="0">
                <a:solidFill>
                  <a:schemeClr val="accent1">
                    <a:lumMod val="50000"/>
                  </a:schemeClr>
                </a:solidFill>
              </a:rPr>
              <a:t>First, go on </a:t>
            </a:r>
            <a:r>
              <a:rPr lang="en-GB" sz="2800" dirty="0" err="1">
                <a:solidFill>
                  <a:schemeClr val="accent1">
                    <a:lumMod val="50000"/>
                  </a:schemeClr>
                </a:solidFill>
              </a:rPr>
              <a:t>Analyze</a:t>
            </a:r>
            <a:r>
              <a:rPr lang="en-GB" sz="2800" dirty="0">
                <a:solidFill>
                  <a:schemeClr val="accent1">
                    <a:lumMod val="50000"/>
                  </a:schemeClr>
                </a:solidFill>
              </a:rPr>
              <a:t> &gt; Regression &gt; Linear..</a:t>
            </a:r>
            <a:endParaRPr lang="en-GB" dirty="0">
              <a:solidFill>
                <a:srgbClr val="FF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6616" y="2194560"/>
            <a:ext cx="5809401" cy="4526916"/>
          </a:xfrm>
          <a:prstGeom prst="rect">
            <a:avLst/>
          </a:prstGeom>
        </p:spPr>
      </p:pic>
    </p:spTree>
    <p:extLst>
      <p:ext uri="{BB962C8B-B14F-4D97-AF65-F5344CB8AC3E}">
        <p14:creationId xmlns:p14="http://schemas.microsoft.com/office/powerpoint/2010/main" val="265646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DDD"/>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738563" y="93830"/>
            <a:ext cx="7886700" cy="1325563"/>
          </a:xfrm>
        </p:spPr>
        <p:txBody>
          <a:bodyPr>
            <a:normAutofit/>
          </a:bodyPr>
          <a:lstStyle/>
          <a:p>
            <a:r>
              <a:rPr lang="en-GB" sz="4800" b="1" dirty="0">
                <a:solidFill>
                  <a:srgbClr val="002060"/>
                </a:solidFill>
              </a:rPr>
              <a:t>Regression</a:t>
            </a:r>
            <a:r>
              <a:rPr lang="en-GB" sz="4800" b="1" dirty="0">
                <a:solidFill>
                  <a:schemeClr val="accent1">
                    <a:lumMod val="50000"/>
                  </a:schemeClr>
                </a:solidFill>
              </a:rPr>
              <a:t> </a:t>
            </a:r>
            <a:r>
              <a:rPr lang="en-GB" sz="4800" b="1" dirty="0">
                <a:solidFill>
                  <a:srgbClr val="002060"/>
                </a:solidFill>
              </a:rPr>
              <a:t>in SPSS</a:t>
            </a:r>
            <a:endParaRPr lang="en-US" sz="4800" dirty="0">
              <a:solidFill>
                <a:srgbClr val="002060"/>
              </a:solidFill>
            </a:endParaRPr>
          </a:p>
        </p:txBody>
      </p:sp>
      <p:sp>
        <p:nvSpPr>
          <p:cNvPr id="4" name="Slide Number Placeholder 3">
            <a:extLst>
              <a:ext uri="{FF2B5EF4-FFF2-40B4-BE49-F238E27FC236}">
                <a16:creationId xmlns:a16="http://schemas.microsoft.com/office/drawing/2014/main" id="{4CA776C1-F5C6-4FA3-A6CF-19A2DEAE971C}"/>
              </a:ext>
            </a:extLst>
          </p:cNvPr>
          <p:cNvSpPr>
            <a:spLocks noGrp="1"/>
          </p:cNvSpPr>
          <p:nvPr>
            <p:ph type="sldNum" sz="quarter" idx="12"/>
          </p:nvPr>
        </p:nvSpPr>
        <p:spPr/>
        <p:txBody>
          <a:bodyPr/>
          <a:lstStyle/>
          <a:p>
            <a:fld id="{7A8C632D-7DBE-4534-8DFC-547A3DE1EDBD}" type="slidenum">
              <a:rPr lang="en-GB" smtClean="0"/>
              <a:pPr/>
              <a:t>15</a:t>
            </a:fld>
            <a:endParaRPr lang="en-GB"/>
          </a:p>
        </p:txBody>
      </p:sp>
      <p:sp>
        <p:nvSpPr>
          <p:cNvPr id="5" name="Content Placeholder 2">
            <a:extLst>
              <a:ext uri="{FF2B5EF4-FFF2-40B4-BE49-F238E27FC236}">
                <a16:creationId xmlns:a16="http://schemas.microsoft.com/office/drawing/2014/main" id="{12823411-12EE-44B2-8140-A1D56D131F5B}"/>
              </a:ext>
            </a:extLst>
          </p:cNvPr>
          <p:cNvSpPr txBox="1">
            <a:spLocks/>
          </p:cNvSpPr>
          <p:nvPr/>
        </p:nvSpPr>
        <p:spPr>
          <a:xfrm>
            <a:off x="517160" y="1419393"/>
            <a:ext cx="7841101" cy="396900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57188" indent="-357188">
              <a:lnSpc>
                <a:spcPct val="100000"/>
              </a:lnSpc>
              <a:spcBef>
                <a:spcPts val="2400"/>
              </a:spcBef>
            </a:pPr>
            <a:r>
              <a:rPr lang="en-GB" sz="2800" dirty="0">
                <a:solidFill>
                  <a:schemeClr val="accent1">
                    <a:lumMod val="50000"/>
                  </a:schemeClr>
                </a:solidFill>
              </a:rPr>
              <a:t>In the Linear Regression box, transfer the DV (VO2max) to the </a:t>
            </a:r>
            <a:r>
              <a:rPr lang="en-GB" sz="2800" i="1" dirty="0">
                <a:solidFill>
                  <a:schemeClr val="accent1">
                    <a:lumMod val="50000"/>
                  </a:schemeClr>
                </a:solidFill>
              </a:rPr>
              <a:t>Dependent</a:t>
            </a:r>
            <a:r>
              <a:rPr lang="en-GB" sz="2800" dirty="0">
                <a:solidFill>
                  <a:schemeClr val="accent1">
                    <a:lumMod val="50000"/>
                  </a:schemeClr>
                </a:solidFill>
              </a:rPr>
              <a:t> box and the IV (age, weight, heart rate and gender) to the </a:t>
            </a:r>
            <a:r>
              <a:rPr lang="en-GB" sz="2800" i="1" dirty="0">
                <a:solidFill>
                  <a:schemeClr val="accent1">
                    <a:lumMod val="50000"/>
                  </a:schemeClr>
                </a:solidFill>
              </a:rPr>
              <a:t>Independent(s): </a:t>
            </a:r>
            <a:r>
              <a:rPr lang="en-GB" sz="2800" dirty="0">
                <a:solidFill>
                  <a:schemeClr val="accent1">
                    <a:lumMod val="50000"/>
                  </a:schemeClr>
                </a:solidFill>
              </a:rPr>
              <a:t>box</a:t>
            </a:r>
            <a:endParaRPr lang="en-GB" dirty="0">
              <a:solidFill>
                <a:srgbClr val="FF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7540" y="2775806"/>
            <a:ext cx="4760819" cy="3945670"/>
          </a:xfrm>
          <a:prstGeom prst="rect">
            <a:avLst/>
          </a:prstGeom>
        </p:spPr>
      </p:pic>
    </p:spTree>
    <p:extLst>
      <p:ext uri="{BB962C8B-B14F-4D97-AF65-F5344CB8AC3E}">
        <p14:creationId xmlns:p14="http://schemas.microsoft.com/office/powerpoint/2010/main" val="290503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DDD"/>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738563" y="93830"/>
            <a:ext cx="7886700" cy="1325563"/>
          </a:xfrm>
        </p:spPr>
        <p:txBody>
          <a:bodyPr>
            <a:normAutofit/>
          </a:bodyPr>
          <a:lstStyle/>
          <a:p>
            <a:r>
              <a:rPr lang="en-GB" sz="4800" b="1" dirty="0">
                <a:solidFill>
                  <a:srgbClr val="002060"/>
                </a:solidFill>
              </a:rPr>
              <a:t>Regression</a:t>
            </a:r>
            <a:r>
              <a:rPr lang="en-GB" sz="4800" b="1" dirty="0">
                <a:solidFill>
                  <a:schemeClr val="accent1">
                    <a:lumMod val="50000"/>
                  </a:schemeClr>
                </a:solidFill>
              </a:rPr>
              <a:t> </a:t>
            </a:r>
            <a:r>
              <a:rPr lang="en-GB" sz="4800" b="1" dirty="0">
                <a:solidFill>
                  <a:srgbClr val="002060"/>
                </a:solidFill>
              </a:rPr>
              <a:t>in SPSS</a:t>
            </a:r>
            <a:endParaRPr lang="en-US" sz="4800" dirty="0">
              <a:solidFill>
                <a:srgbClr val="002060"/>
              </a:solidFill>
            </a:endParaRPr>
          </a:p>
        </p:txBody>
      </p:sp>
      <p:sp>
        <p:nvSpPr>
          <p:cNvPr id="4" name="Slide Number Placeholder 3">
            <a:extLst>
              <a:ext uri="{FF2B5EF4-FFF2-40B4-BE49-F238E27FC236}">
                <a16:creationId xmlns:a16="http://schemas.microsoft.com/office/drawing/2014/main" id="{4CA776C1-F5C6-4FA3-A6CF-19A2DEAE971C}"/>
              </a:ext>
            </a:extLst>
          </p:cNvPr>
          <p:cNvSpPr>
            <a:spLocks noGrp="1"/>
          </p:cNvSpPr>
          <p:nvPr>
            <p:ph type="sldNum" sz="quarter" idx="12"/>
          </p:nvPr>
        </p:nvSpPr>
        <p:spPr/>
        <p:txBody>
          <a:bodyPr/>
          <a:lstStyle/>
          <a:p>
            <a:fld id="{7A8C632D-7DBE-4534-8DFC-547A3DE1EDBD}" type="slidenum">
              <a:rPr lang="en-GB" smtClean="0"/>
              <a:pPr/>
              <a:t>16</a:t>
            </a:fld>
            <a:endParaRPr lang="en-GB"/>
          </a:p>
        </p:txBody>
      </p:sp>
      <p:sp>
        <p:nvSpPr>
          <p:cNvPr id="5" name="Content Placeholder 2">
            <a:extLst>
              <a:ext uri="{FF2B5EF4-FFF2-40B4-BE49-F238E27FC236}">
                <a16:creationId xmlns:a16="http://schemas.microsoft.com/office/drawing/2014/main" id="{12823411-12EE-44B2-8140-A1D56D131F5B}"/>
              </a:ext>
            </a:extLst>
          </p:cNvPr>
          <p:cNvSpPr txBox="1">
            <a:spLocks/>
          </p:cNvSpPr>
          <p:nvPr/>
        </p:nvSpPr>
        <p:spPr>
          <a:xfrm>
            <a:off x="517160" y="1419393"/>
            <a:ext cx="7841101" cy="396900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57188" indent="-357188">
              <a:lnSpc>
                <a:spcPct val="100000"/>
              </a:lnSpc>
              <a:spcBef>
                <a:spcPts val="2400"/>
              </a:spcBef>
            </a:pPr>
            <a:r>
              <a:rPr lang="en-GB" sz="2800" dirty="0">
                <a:solidFill>
                  <a:schemeClr val="accent1">
                    <a:lumMod val="50000"/>
                  </a:schemeClr>
                </a:solidFill>
              </a:rPr>
              <a:t>Click on “Statistics” and tick “Estimates” and “Model fit”, then click “Continue”.</a:t>
            </a:r>
            <a:endParaRPr lang="en-GB" dirty="0">
              <a:solidFill>
                <a:srgbClr val="FF0000"/>
              </a:solidFill>
            </a:endParaRPr>
          </a:p>
        </p:txBody>
      </p:sp>
      <p:sp>
        <p:nvSpPr>
          <p:cNvPr id="7" name="Rectangle 6"/>
          <p:cNvSpPr/>
          <p:nvPr/>
        </p:nvSpPr>
        <p:spPr>
          <a:xfrm>
            <a:off x="3060833" y="3955983"/>
            <a:ext cx="5669281" cy="954107"/>
          </a:xfrm>
          <a:prstGeom prst="rect">
            <a:avLst/>
          </a:prstGeom>
        </p:spPr>
        <p:txBody>
          <a:bodyPr wrap="square">
            <a:spAutoFit/>
          </a:bodyPr>
          <a:lstStyle/>
          <a:p>
            <a:pPr marL="3100388" lvl="8" indent="-357188" algn="just">
              <a:lnSpc>
                <a:spcPct val="100000"/>
              </a:lnSpc>
              <a:spcBef>
                <a:spcPts val="2400"/>
              </a:spcBef>
              <a:buFont typeface="Arial" panose="020B0604020202020204" pitchFamily="34" charset="0"/>
              <a:buChar char="•"/>
            </a:pPr>
            <a:r>
              <a:rPr lang="en-GB" sz="2800" dirty="0">
                <a:solidFill>
                  <a:schemeClr val="accent1">
                    <a:lumMod val="50000"/>
                  </a:schemeClr>
                </a:solidFill>
              </a:rPr>
              <a:t>Finally, click on the </a:t>
            </a:r>
            <a:r>
              <a:rPr lang="en-GB" sz="2800" b="1" dirty="0">
                <a:solidFill>
                  <a:schemeClr val="accent1">
                    <a:lumMod val="50000"/>
                  </a:schemeClr>
                </a:solidFill>
              </a:rPr>
              <a:t>OK</a:t>
            </a:r>
            <a:r>
              <a:rPr lang="en-GB" sz="2800" dirty="0">
                <a:solidFill>
                  <a:schemeClr val="accent1">
                    <a:lumMod val="50000"/>
                  </a:schemeClr>
                </a:solidFill>
              </a:rPr>
              <a:t> Button</a:t>
            </a:r>
            <a:endParaRPr lang="en-GB" sz="2800"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158" y="2453438"/>
            <a:ext cx="4749790" cy="4204533"/>
          </a:xfrm>
          <a:prstGeom prst="rect">
            <a:avLst/>
          </a:prstGeom>
        </p:spPr>
      </p:pic>
    </p:spTree>
    <p:extLst>
      <p:ext uri="{BB962C8B-B14F-4D97-AF65-F5344CB8AC3E}">
        <p14:creationId xmlns:p14="http://schemas.microsoft.com/office/powerpoint/2010/main" val="173657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DDD"/>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87792" y="0"/>
            <a:ext cx="7886700" cy="1325563"/>
          </a:xfrm>
        </p:spPr>
        <p:txBody>
          <a:bodyPr>
            <a:normAutofit/>
          </a:bodyPr>
          <a:lstStyle/>
          <a:p>
            <a:r>
              <a:rPr lang="en-GB" sz="4800" b="1" dirty="0">
                <a:solidFill>
                  <a:srgbClr val="FF0000"/>
                </a:solidFill>
              </a:rPr>
              <a:t>         </a:t>
            </a:r>
            <a:r>
              <a:rPr lang="en-GB" sz="4800" b="1" dirty="0">
                <a:solidFill>
                  <a:srgbClr val="002060"/>
                </a:solidFill>
              </a:rPr>
              <a:t>Regression</a:t>
            </a:r>
            <a:r>
              <a:rPr lang="en-GB" sz="4800" b="1" dirty="0">
                <a:solidFill>
                  <a:schemeClr val="accent1">
                    <a:lumMod val="50000"/>
                  </a:schemeClr>
                </a:solidFill>
              </a:rPr>
              <a:t> </a:t>
            </a:r>
            <a:r>
              <a:rPr lang="en-GB" sz="4800" b="1" dirty="0">
                <a:solidFill>
                  <a:srgbClr val="002060"/>
                </a:solidFill>
              </a:rPr>
              <a:t>in SPSS</a:t>
            </a:r>
            <a:endParaRPr lang="en-US" sz="4800" dirty="0">
              <a:solidFill>
                <a:srgbClr val="002060"/>
              </a:solidFill>
            </a:endParaRPr>
          </a:p>
        </p:txBody>
      </p:sp>
      <p:sp>
        <p:nvSpPr>
          <p:cNvPr id="4" name="Slide Number Placeholder 3">
            <a:extLst>
              <a:ext uri="{FF2B5EF4-FFF2-40B4-BE49-F238E27FC236}">
                <a16:creationId xmlns:a16="http://schemas.microsoft.com/office/drawing/2014/main" id="{4CA776C1-F5C6-4FA3-A6CF-19A2DEAE971C}"/>
              </a:ext>
            </a:extLst>
          </p:cNvPr>
          <p:cNvSpPr>
            <a:spLocks noGrp="1"/>
          </p:cNvSpPr>
          <p:nvPr>
            <p:ph type="sldNum" sz="quarter" idx="12"/>
          </p:nvPr>
        </p:nvSpPr>
        <p:spPr/>
        <p:txBody>
          <a:bodyPr/>
          <a:lstStyle/>
          <a:p>
            <a:fld id="{7A8C632D-7DBE-4534-8DFC-547A3DE1EDBD}" type="slidenum">
              <a:rPr lang="en-GB" smtClean="0"/>
              <a:pPr/>
              <a:t>17</a:t>
            </a:fld>
            <a:endParaRPr lang="en-GB"/>
          </a:p>
        </p:txBody>
      </p:sp>
      <p:sp>
        <p:nvSpPr>
          <p:cNvPr id="5" name="Content Placeholder 2">
            <a:extLst>
              <a:ext uri="{FF2B5EF4-FFF2-40B4-BE49-F238E27FC236}">
                <a16:creationId xmlns:a16="http://schemas.microsoft.com/office/drawing/2014/main" id="{12823411-12EE-44B2-8140-A1D56D131F5B}"/>
              </a:ext>
            </a:extLst>
          </p:cNvPr>
          <p:cNvSpPr txBox="1">
            <a:spLocks/>
          </p:cNvSpPr>
          <p:nvPr/>
        </p:nvSpPr>
        <p:spPr>
          <a:xfrm>
            <a:off x="417996" y="1139446"/>
            <a:ext cx="7841101" cy="396900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57188" indent="-357188">
              <a:lnSpc>
                <a:spcPct val="100000"/>
              </a:lnSpc>
              <a:spcBef>
                <a:spcPts val="2400"/>
              </a:spcBef>
            </a:pPr>
            <a:r>
              <a:rPr lang="en-GB" sz="2800" dirty="0">
                <a:solidFill>
                  <a:schemeClr val="accent1">
                    <a:lumMod val="50000"/>
                  </a:schemeClr>
                </a:solidFill>
              </a:rPr>
              <a:t>Look for the box “Coefficients” and identify the numbers under Sig.</a:t>
            </a:r>
          </a:p>
          <a:p>
            <a:pPr marL="357188" indent="-357188">
              <a:lnSpc>
                <a:spcPct val="100000"/>
              </a:lnSpc>
              <a:spcBef>
                <a:spcPts val="2400"/>
              </a:spcBef>
            </a:pPr>
            <a:endParaRPr lang="en-GB" sz="2800" dirty="0">
              <a:solidFill>
                <a:schemeClr val="accent1">
                  <a:lumMod val="50000"/>
                </a:schemeClr>
              </a:solidFill>
            </a:endParaRPr>
          </a:p>
          <a:p>
            <a:pPr marL="0" indent="0">
              <a:lnSpc>
                <a:spcPct val="100000"/>
              </a:lnSpc>
              <a:spcBef>
                <a:spcPts val="2400"/>
              </a:spcBef>
              <a:buNone/>
            </a:pPr>
            <a:endParaRPr lang="en-GB" sz="2800" dirty="0">
              <a:solidFill>
                <a:schemeClr val="accent1">
                  <a:lumMod val="50000"/>
                </a:schemeClr>
              </a:solidFill>
            </a:endParaRPr>
          </a:p>
          <a:p>
            <a:pPr marL="357188" indent="-357188">
              <a:lnSpc>
                <a:spcPct val="100000"/>
              </a:lnSpc>
              <a:spcBef>
                <a:spcPts val="2400"/>
              </a:spcBef>
            </a:pPr>
            <a:endParaRPr lang="en-GB" sz="2400" dirty="0">
              <a:solidFill>
                <a:schemeClr val="accent1">
                  <a:lumMod val="50000"/>
                </a:schemeClr>
              </a:solidFill>
            </a:endParaRPr>
          </a:p>
          <a:p>
            <a:pPr marL="357188" indent="-357188">
              <a:lnSpc>
                <a:spcPct val="100000"/>
              </a:lnSpc>
              <a:spcBef>
                <a:spcPts val="2400"/>
              </a:spcBef>
            </a:pPr>
            <a:r>
              <a:rPr lang="en-GB" sz="2400" dirty="0">
                <a:solidFill>
                  <a:schemeClr val="accent1">
                    <a:lumMod val="50000"/>
                  </a:schemeClr>
                </a:solidFill>
              </a:rPr>
              <a:t>Those numbers are the </a:t>
            </a:r>
            <a:r>
              <a:rPr lang="en-GB" sz="2400" b="1" dirty="0">
                <a:solidFill>
                  <a:schemeClr val="accent1">
                    <a:lumMod val="50000"/>
                  </a:schemeClr>
                </a:solidFill>
              </a:rPr>
              <a:t>p-value</a:t>
            </a:r>
            <a:r>
              <a:rPr lang="en-GB" sz="2400" dirty="0">
                <a:solidFill>
                  <a:schemeClr val="accent1">
                    <a:lumMod val="50000"/>
                  </a:schemeClr>
                </a:solidFill>
              </a:rPr>
              <a:t> of each variable. If this number is less than 0.05, the respective variable is </a:t>
            </a:r>
            <a:r>
              <a:rPr lang="en-GB" sz="2400" b="1" dirty="0">
                <a:solidFill>
                  <a:schemeClr val="accent1">
                    <a:lumMod val="50000"/>
                  </a:schemeClr>
                </a:solidFill>
              </a:rPr>
              <a:t>significant</a:t>
            </a:r>
            <a:r>
              <a:rPr lang="en-GB" sz="2400" dirty="0">
                <a:solidFill>
                  <a:schemeClr val="accent1">
                    <a:lumMod val="50000"/>
                  </a:schemeClr>
                </a:solidFill>
              </a:rPr>
              <a:t>, otherwise it is not.</a:t>
            </a:r>
          </a:p>
          <a:p>
            <a:pPr marL="357188" indent="-357188">
              <a:lnSpc>
                <a:spcPct val="100000"/>
              </a:lnSpc>
              <a:spcBef>
                <a:spcPts val="2400"/>
              </a:spcBef>
            </a:pPr>
            <a:r>
              <a:rPr lang="en-GB" sz="2400" dirty="0">
                <a:solidFill>
                  <a:schemeClr val="accent1">
                    <a:lumMod val="50000"/>
                  </a:schemeClr>
                </a:solidFill>
              </a:rPr>
              <a:t>In the example, all the variables are significant. </a:t>
            </a:r>
          </a:p>
          <a:p>
            <a:pPr marL="0" indent="0">
              <a:lnSpc>
                <a:spcPct val="100000"/>
              </a:lnSpc>
              <a:spcBef>
                <a:spcPts val="2400"/>
              </a:spcBef>
              <a:buNone/>
            </a:pPr>
            <a:endParaRPr lang="en-GB" sz="2800" dirty="0">
              <a:solidFill>
                <a:schemeClr val="accent1">
                  <a:lumMod val="50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364" y="2198075"/>
            <a:ext cx="7614733" cy="2212044"/>
          </a:xfrm>
          <a:prstGeom prst="rect">
            <a:avLst/>
          </a:prstGeom>
        </p:spPr>
      </p:pic>
    </p:spTree>
    <p:extLst>
      <p:ext uri="{BB962C8B-B14F-4D97-AF65-F5344CB8AC3E}">
        <p14:creationId xmlns:p14="http://schemas.microsoft.com/office/powerpoint/2010/main" val="181681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DDD"/>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87792" y="0"/>
            <a:ext cx="7886700" cy="1325563"/>
          </a:xfrm>
        </p:spPr>
        <p:txBody>
          <a:bodyPr>
            <a:normAutofit/>
          </a:bodyPr>
          <a:lstStyle/>
          <a:p>
            <a:r>
              <a:rPr lang="en-GB" sz="4800" b="1" dirty="0">
                <a:solidFill>
                  <a:srgbClr val="FF0000"/>
                </a:solidFill>
              </a:rPr>
              <a:t>         </a:t>
            </a:r>
            <a:r>
              <a:rPr lang="en-GB" sz="4800" b="1" dirty="0">
                <a:solidFill>
                  <a:srgbClr val="002060"/>
                </a:solidFill>
              </a:rPr>
              <a:t>Regression</a:t>
            </a:r>
            <a:r>
              <a:rPr lang="en-GB" sz="4800" b="1" dirty="0">
                <a:solidFill>
                  <a:schemeClr val="accent1">
                    <a:lumMod val="50000"/>
                  </a:schemeClr>
                </a:solidFill>
              </a:rPr>
              <a:t> </a:t>
            </a:r>
            <a:r>
              <a:rPr lang="en-GB" sz="4800" b="1" dirty="0">
                <a:solidFill>
                  <a:srgbClr val="002060"/>
                </a:solidFill>
              </a:rPr>
              <a:t>in SPSS</a:t>
            </a:r>
            <a:endParaRPr lang="en-US" sz="4800" dirty="0">
              <a:solidFill>
                <a:srgbClr val="002060"/>
              </a:solidFill>
            </a:endParaRPr>
          </a:p>
        </p:txBody>
      </p:sp>
      <p:sp>
        <p:nvSpPr>
          <p:cNvPr id="4" name="Slide Number Placeholder 3">
            <a:extLst>
              <a:ext uri="{FF2B5EF4-FFF2-40B4-BE49-F238E27FC236}">
                <a16:creationId xmlns:a16="http://schemas.microsoft.com/office/drawing/2014/main" id="{4CA776C1-F5C6-4FA3-A6CF-19A2DEAE971C}"/>
              </a:ext>
            </a:extLst>
          </p:cNvPr>
          <p:cNvSpPr>
            <a:spLocks noGrp="1"/>
          </p:cNvSpPr>
          <p:nvPr>
            <p:ph type="sldNum" sz="quarter" idx="12"/>
          </p:nvPr>
        </p:nvSpPr>
        <p:spPr/>
        <p:txBody>
          <a:bodyPr/>
          <a:lstStyle/>
          <a:p>
            <a:fld id="{7A8C632D-7DBE-4534-8DFC-547A3DE1EDBD}" type="slidenum">
              <a:rPr lang="en-GB" smtClean="0"/>
              <a:pPr/>
              <a:t>18</a:t>
            </a:fld>
            <a:endParaRPr lang="en-GB"/>
          </a:p>
        </p:txBody>
      </p:sp>
      <p:sp>
        <p:nvSpPr>
          <p:cNvPr id="5" name="Content Placeholder 2">
            <a:extLst>
              <a:ext uri="{FF2B5EF4-FFF2-40B4-BE49-F238E27FC236}">
                <a16:creationId xmlns:a16="http://schemas.microsoft.com/office/drawing/2014/main" id="{12823411-12EE-44B2-8140-A1D56D131F5B}"/>
              </a:ext>
            </a:extLst>
          </p:cNvPr>
          <p:cNvSpPr txBox="1">
            <a:spLocks/>
          </p:cNvSpPr>
          <p:nvPr/>
        </p:nvSpPr>
        <p:spPr>
          <a:xfrm>
            <a:off x="417996" y="1139446"/>
            <a:ext cx="7841101" cy="396900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57188" indent="-357188">
              <a:lnSpc>
                <a:spcPct val="100000"/>
              </a:lnSpc>
              <a:spcBef>
                <a:spcPts val="2400"/>
              </a:spcBef>
            </a:pPr>
            <a:r>
              <a:rPr lang="en-GB" sz="2800" dirty="0">
                <a:solidFill>
                  <a:schemeClr val="accent1">
                    <a:lumMod val="50000"/>
                  </a:schemeClr>
                </a:solidFill>
              </a:rPr>
              <a:t>Similarly to simple regression, if the respective coefficient B is positive, the variable has a positive effect, otherwise it has a negative effect.</a:t>
            </a:r>
          </a:p>
          <a:p>
            <a:pPr marL="357188" indent="-357188">
              <a:lnSpc>
                <a:spcPct val="100000"/>
              </a:lnSpc>
              <a:spcBef>
                <a:spcPts val="2400"/>
              </a:spcBef>
            </a:pPr>
            <a:endParaRPr lang="en-GB" sz="2800" dirty="0">
              <a:solidFill>
                <a:schemeClr val="accent1">
                  <a:lumMod val="50000"/>
                </a:schemeClr>
              </a:solidFill>
            </a:endParaRPr>
          </a:p>
          <a:p>
            <a:pPr marL="357188" indent="-357188">
              <a:lnSpc>
                <a:spcPct val="100000"/>
              </a:lnSpc>
              <a:spcBef>
                <a:spcPts val="2400"/>
              </a:spcBef>
            </a:pPr>
            <a:endParaRPr lang="en-GB" sz="2800" dirty="0">
              <a:solidFill>
                <a:schemeClr val="accent1">
                  <a:lumMod val="50000"/>
                </a:schemeClr>
              </a:solidFill>
            </a:endParaRPr>
          </a:p>
          <a:p>
            <a:pPr marL="357188" indent="-357188">
              <a:lnSpc>
                <a:spcPct val="100000"/>
              </a:lnSpc>
              <a:spcBef>
                <a:spcPts val="2400"/>
              </a:spcBef>
            </a:pPr>
            <a:endParaRPr lang="en-GB" sz="2400" dirty="0">
              <a:solidFill>
                <a:schemeClr val="accent1">
                  <a:lumMod val="50000"/>
                </a:schemeClr>
              </a:solidFill>
            </a:endParaRPr>
          </a:p>
          <a:p>
            <a:pPr marL="357188" indent="-357188" algn="just">
              <a:lnSpc>
                <a:spcPct val="100000"/>
              </a:lnSpc>
              <a:spcBef>
                <a:spcPts val="2400"/>
              </a:spcBef>
            </a:pPr>
            <a:r>
              <a:rPr lang="en-GB" sz="1800" dirty="0">
                <a:solidFill>
                  <a:schemeClr val="accent1">
                    <a:lumMod val="50000"/>
                  </a:schemeClr>
                </a:solidFill>
              </a:rPr>
              <a:t>In this case, age, weight and heart-rate all have a negative effect (that is, as they increase, VO2max decreases).</a:t>
            </a:r>
          </a:p>
          <a:p>
            <a:pPr marL="357188" indent="-357188" algn="just">
              <a:lnSpc>
                <a:spcPct val="100000"/>
              </a:lnSpc>
              <a:spcBef>
                <a:spcPts val="2400"/>
              </a:spcBef>
            </a:pPr>
            <a:r>
              <a:rPr lang="en-GB" sz="1800" dirty="0">
                <a:solidFill>
                  <a:schemeClr val="accent1">
                    <a:lumMod val="50000"/>
                  </a:schemeClr>
                </a:solidFill>
              </a:rPr>
              <a:t>Gender has a positive effect. To understand the meaning, we look at how gender was coded. Since gender was a coded as 0 for females and 1 for males and the effect of gender is positive, that means that being male increases the VO2max.</a:t>
            </a:r>
          </a:p>
          <a:p>
            <a:pPr marL="357188" indent="-357188" algn="just">
              <a:lnSpc>
                <a:spcPct val="100000"/>
              </a:lnSpc>
              <a:spcBef>
                <a:spcPts val="2400"/>
              </a:spcBef>
            </a:pPr>
            <a:endParaRPr lang="en-GB" sz="2800" dirty="0">
              <a:solidFill>
                <a:schemeClr val="accent1">
                  <a:lumMod val="50000"/>
                </a:schemeClr>
              </a:solidFill>
            </a:endParaRPr>
          </a:p>
          <a:p>
            <a:pPr marL="357188" indent="-357188">
              <a:lnSpc>
                <a:spcPct val="100000"/>
              </a:lnSpc>
              <a:spcBef>
                <a:spcPts val="2400"/>
              </a:spcBef>
            </a:pPr>
            <a:endParaRPr lang="en-GB" sz="2800" dirty="0">
              <a:solidFill>
                <a:schemeClr val="accent1">
                  <a:lumMod val="50000"/>
                </a:schemeClr>
              </a:solidFill>
            </a:endParaRPr>
          </a:p>
          <a:p>
            <a:pPr marL="357188" indent="-357188">
              <a:lnSpc>
                <a:spcPct val="100000"/>
              </a:lnSpc>
              <a:spcBef>
                <a:spcPts val="2400"/>
              </a:spcBef>
            </a:pPr>
            <a:endParaRPr lang="en-GB" sz="2800" dirty="0">
              <a:solidFill>
                <a:schemeClr val="accent1">
                  <a:lumMod val="50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809" y="2573459"/>
            <a:ext cx="6813497" cy="1979289"/>
          </a:xfrm>
          <a:prstGeom prst="rect">
            <a:avLst/>
          </a:prstGeom>
        </p:spPr>
      </p:pic>
    </p:spTree>
    <p:extLst>
      <p:ext uri="{BB962C8B-B14F-4D97-AF65-F5344CB8AC3E}">
        <p14:creationId xmlns:p14="http://schemas.microsoft.com/office/powerpoint/2010/main" val="107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DDD"/>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368975-8959-461D-BFFE-607D868198A4}"/>
              </a:ext>
            </a:extLst>
          </p:cNvPr>
          <p:cNvSpPr/>
          <p:nvPr/>
        </p:nvSpPr>
        <p:spPr>
          <a:xfrm>
            <a:off x="479686" y="3208747"/>
            <a:ext cx="6753399" cy="461665"/>
          </a:xfrm>
          <a:prstGeom prst="rect">
            <a:avLst/>
          </a:prstGeom>
          <a:noFill/>
          <a:ln>
            <a:noFill/>
          </a:ln>
        </p:spPr>
        <p:txBody>
          <a:bodyPr wrap="square">
            <a:spAutoFit/>
          </a:bodyPr>
          <a:lstStyle/>
          <a:p>
            <a:r>
              <a:rPr lang="en-GB" sz="2400" dirty="0" err="1"/>
              <a:t>www.kent.ac.uk</a:t>
            </a:r>
            <a:r>
              <a:rPr lang="en-GB" sz="2400" dirty="0"/>
              <a:t>/student-learning-advisory-service</a:t>
            </a:r>
          </a:p>
        </p:txBody>
      </p:sp>
      <p:pic>
        <p:nvPicPr>
          <p:cNvPr id="9" name="Picture 8">
            <a:extLst>
              <a:ext uri="{FF2B5EF4-FFF2-40B4-BE49-F238E27FC236}">
                <a16:creationId xmlns:a16="http://schemas.microsoft.com/office/drawing/2014/main" id="{3EB59865-737B-41D3-B3E9-9F953818241E}"/>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83474" y="5784781"/>
            <a:ext cx="3582147" cy="1080000"/>
          </a:xfrm>
          <a:prstGeom prst="rect">
            <a:avLst/>
          </a:prstGeom>
        </p:spPr>
      </p:pic>
      <p:sp>
        <p:nvSpPr>
          <p:cNvPr id="21" name="Title 1">
            <a:extLst>
              <a:ext uri="{FF2B5EF4-FFF2-40B4-BE49-F238E27FC236}">
                <a16:creationId xmlns:a16="http://schemas.microsoft.com/office/drawing/2014/main" id="{92805963-4EBB-4606-AA15-4B20B70F401A}"/>
              </a:ext>
            </a:extLst>
          </p:cNvPr>
          <p:cNvSpPr>
            <a:spLocks noGrp="1"/>
          </p:cNvSpPr>
          <p:nvPr>
            <p:ph type="title"/>
          </p:nvPr>
        </p:nvSpPr>
        <p:spPr>
          <a:xfrm>
            <a:off x="479686" y="1618018"/>
            <a:ext cx="8304550" cy="864000"/>
          </a:xfrm>
        </p:spPr>
        <p:txBody>
          <a:bodyPr>
            <a:noAutofit/>
          </a:bodyPr>
          <a:lstStyle/>
          <a:p>
            <a:r>
              <a:rPr lang="en-GB" sz="4000" b="1" dirty="0">
                <a:solidFill>
                  <a:schemeClr val="accent1">
                    <a:lumMod val="50000"/>
                  </a:schemeClr>
                </a:solidFill>
              </a:rPr>
              <a:t>To book a maths/stats appointment…</a:t>
            </a:r>
          </a:p>
        </p:txBody>
      </p:sp>
      <p:sp>
        <p:nvSpPr>
          <p:cNvPr id="2" name="Slide Number Placeholder 1">
            <a:extLst>
              <a:ext uri="{FF2B5EF4-FFF2-40B4-BE49-F238E27FC236}">
                <a16:creationId xmlns:a16="http://schemas.microsoft.com/office/drawing/2014/main" id="{D6DEBF79-A3CA-49E6-AF87-728D03C981A0}"/>
              </a:ext>
            </a:extLst>
          </p:cNvPr>
          <p:cNvSpPr>
            <a:spLocks noGrp="1"/>
          </p:cNvSpPr>
          <p:nvPr>
            <p:ph type="sldNum" sz="quarter" idx="12"/>
          </p:nvPr>
        </p:nvSpPr>
        <p:spPr/>
        <p:txBody>
          <a:bodyPr/>
          <a:lstStyle/>
          <a:p>
            <a:fld id="{7A8C632D-7DBE-4534-8DFC-547A3DE1EDBD}" type="slidenum">
              <a:rPr lang="en-GB" smtClean="0"/>
              <a:pPr/>
              <a:t>19</a:t>
            </a:fld>
            <a:endParaRPr lang="en-GB"/>
          </a:p>
        </p:txBody>
      </p:sp>
      <p:pic>
        <p:nvPicPr>
          <p:cNvPr id="3" name="Picture 2">
            <a:extLst>
              <a:ext uri="{FF2B5EF4-FFF2-40B4-BE49-F238E27FC236}">
                <a16:creationId xmlns:a16="http://schemas.microsoft.com/office/drawing/2014/main" id="{83EAE401-42C2-4646-8A49-B2BBFAA55371}"/>
              </a:ext>
            </a:extLst>
          </p:cNvPr>
          <p:cNvPicPr>
            <a:picLocks noChangeAspect="1"/>
          </p:cNvPicPr>
          <p:nvPr/>
        </p:nvPicPr>
        <p:blipFill>
          <a:blip r:embed="rId4"/>
          <a:stretch>
            <a:fillRect/>
          </a:stretch>
        </p:blipFill>
        <p:spPr>
          <a:xfrm>
            <a:off x="7162800" y="2647950"/>
            <a:ext cx="1549400" cy="1562100"/>
          </a:xfrm>
          <a:prstGeom prst="rect">
            <a:avLst/>
          </a:prstGeom>
        </p:spPr>
      </p:pic>
    </p:spTree>
    <p:extLst>
      <p:ext uri="{BB962C8B-B14F-4D97-AF65-F5344CB8AC3E}">
        <p14:creationId xmlns:p14="http://schemas.microsoft.com/office/powerpoint/2010/main" val="3799883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DD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E65E-B3D3-430D-BC5C-8D6E89B1922C}"/>
              </a:ext>
            </a:extLst>
          </p:cNvPr>
          <p:cNvSpPr>
            <a:spLocks noGrp="1"/>
          </p:cNvSpPr>
          <p:nvPr>
            <p:ph type="title"/>
          </p:nvPr>
        </p:nvSpPr>
        <p:spPr>
          <a:xfrm>
            <a:off x="252000" y="365125"/>
            <a:ext cx="8640000" cy="864000"/>
          </a:xfrm>
        </p:spPr>
        <p:txBody>
          <a:bodyPr>
            <a:noAutofit/>
          </a:bodyPr>
          <a:lstStyle/>
          <a:p>
            <a:pPr algn="ctr"/>
            <a:r>
              <a:rPr lang="en-GB" sz="4800" b="1" dirty="0">
                <a:solidFill>
                  <a:srgbClr val="002060"/>
                </a:solidFill>
                <a:latin typeface="Calibri" panose="020F0502020204030204" pitchFamily="34" charset="0"/>
                <a:cs typeface="Calibri" panose="020F0502020204030204" pitchFamily="34" charset="0"/>
              </a:rPr>
              <a:t>Multiple </a:t>
            </a:r>
            <a:r>
              <a:rPr lang="en-GB" sz="4800" b="1" dirty="0" smtClean="0">
                <a:solidFill>
                  <a:srgbClr val="002060"/>
                </a:solidFill>
                <a:latin typeface="Calibri" panose="020F0502020204030204" pitchFamily="34" charset="0"/>
                <a:cs typeface="Calibri" panose="020F0502020204030204" pitchFamily="34" charset="0"/>
              </a:rPr>
              <a:t>regression</a:t>
            </a:r>
            <a:endParaRPr lang="en-GB" sz="4800" b="1" dirty="0">
              <a:solidFill>
                <a:srgbClr val="00206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2823411-12EE-44B2-8140-A1D56D131F5B}"/>
              </a:ext>
            </a:extLst>
          </p:cNvPr>
          <p:cNvSpPr>
            <a:spLocks noGrp="1"/>
          </p:cNvSpPr>
          <p:nvPr>
            <p:ph idx="1"/>
          </p:nvPr>
        </p:nvSpPr>
        <p:spPr>
          <a:xfrm>
            <a:off x="612000" y="1442441"/>
            <a:ext cx="7920000" cy="5220000"/>
          </a:xfrm>
        </p:spPr>
        <p:txBody>
          <a:bodyPr>
            <a:normAutofit/>
          </a:bodyPr>
          <a:lstStyle/>
          <a:p>
            <a:pPr marL="0" indent="0">
              <a:lnSpc>
                <a:spcPct val="100000"/>
              </a:lnSpc>
              <a:spcBef>
                <a:spcPts val="2400"/>
              </a:spcBef>
              <a:buNone/>
            </a:pPr>
            <a:r>
              <a:rPr lang="en-GB" sz="3200" dirty="0">
                <a:solidFill>
                  <a:schemeClr val="accent1">
                    <a:lumMod val="50000"/>
                  </a:schemeClr>
                </a:solidFill>
              </a:rPr>
              <a:t>Introduction</a:t>
            </a:r>
          </a:p>
          <a:p>
            <a:pPr marL="357188" indent="-357188">
              <a:lnSpc>
                <a:spcPct val="100000"/>
              </a:lnSpc>
              <a:spcBef>
                <a:spcPts val="2400"/>
              </a:spcBef>
            </a:pPr>
            <a:r>
              <a:rPr lang="en-US" dirty="0">
                <a:solidFill>
                  <a:schemeClr val="accent1">
                    <a:lumMod val="50000"/>
                  </a:schemeClr>
                </a:solidFill>
              </a:rPr>
              <a:t>We will introduce multiple regression, in particular we will:</a:t>
            </a:r>
          </a:p>
          <a:p>
            <a:pPr marL="814388" lvl="1" indent="-357188">
              <a:lnSpc>
                <a:spcPct val="100000"/>
              </a:lnSpc>
              <a:spcBef>
                <a:spcPts val="2400"/>
              </a:spcBef>
            </a:pPr>
            <a:r>
              <a:rPr lang="en-US" dirty="0">
                <a:solidFill>
                  <a:schemeClr val="accent1">
                    <a:lumMod val="50000"/>
                  </a:schemeClr>
                </a:solidFill>
              </a:rPr>
              <a:t>Learn when we can use multiple regression</a:t>
            </a:r>
          </a:p>
          <a:p>
            <a:pPr marL="814388" lvl="1" indent="-357188">
              <a:lnSpc>
                <a:spcPct val="100000"/>
              </a:lnSpc>
              <a:spcBef>
                <a:spcPts val="2400"/>
              </a:spcBef>
            </a:pPr>
            <a:r>
              <a:rPr lang="en-US" dirty="0">
                <a:solidFill>
                  <a:schemeClr val="accent1">
                    <a:lumMod val="50000"/>
                  </a:schemeClr>
                </a:solidFill>
              </a:rPr>
              <a:t>Learn how multiple regression extends simple linear regression</a:t>
            </a:r>
          </a:p>
          <a:p>
            <a:pPr marL="814388" lvl="1" indent="-357188">
              <a:lnSpc>
                <a:spcPct val="100000"/>
              </a:lnSpc>
              <a:spcBef>
                <a:spcPts val="2400"/>
              </a:spcBef>
            </a:pPr>
            <a:r>
              <a:rPr lang="en-US" dirty="0">
                <a:solidFill>
                  <a:schemeClr val="accent1">
                    <a:lumMod val="50000"/>
                  </a:schemeClr>
                </a:solidFill>
              </a:rPr>
              <a:t>Learn how to use multiple regression in real applications</a:t>
            </a:r>
            <a:endParaRPr lang="en-GB" dirty="0">
              <a:solidFill>
                <a:schemeClr val="accent1">
                  <a:lumMod val="50000"/>
                </a:schemeClr>
              </a:solidFill>
            </a:endParaRPr>
          </a:p>
          <a:p>
            <a:pPr marL="357188" indent="-357188">
              <a:lnSpc>
                <a:spcPct val="100000"/>
              </a:lnSpc>
              <a:spcBef>
                <a:spcPts val="2400"/>
              </a:spcBef>
            </a:pPr>
            <a:r>
              <a:rPr lang="en-GB" dirty="0">
                <a:solidFill>
                  <a:schemeClr val="accent1">
                    <a:lumMod val="50000"/>
                  </a:schemeClr>
                </a:solidFill>
              </a:rPr>
              <a:t>This presentation is intended for students in initial stages of Statistics. No previous knowledge is required. It is advised to first read the presentation on simple linear regression.</a:t>
            </a:r>
          </a:p>
          <a:p>
            <a:pPr marL="357188" indent="-357188">
              <a:spcBef>
                <a:spcPts val="1200"/>
              </a:spcBef>
            </a:pPr>
            <a:endParaRPr lang="en-GB" dirty="0">
              <a:solidFill>
                <a:schemeClr val="bg2">
                  <a:lumMod val="50000"/>
                </a:schemeClr>
              </a:solidFill>
            </a:endParaRPr>
          </a:p>
        </p:txBody>
      </p:sp>
      <p:sp>
        <p:nvSpPr>
          <p:cNvPr id="4" name="Slide Number Placeholder 3">
            <a:extLst>
              <a:ext uri="{FF2B5EF4-FFF2-40B4-BE49-F238E27FC236}">
                <a16:creationId xmlns:a16="http://schemas.microsoft.com/office/drawing/2014/main" id="{718ED6E6-CDFF-4C50-87EF-12137428D692}"/>
              </a:ext>
            </a:extLst>
          </p:cNvPr>
          <p:cNvSpPr>
            <a:spLocks noGrp="1"/>
          </p:cNvSpPr>
          <p:nvPr>
            <p:ph type="sldNum" sz="quarter" idx="12"/>
          </p:nvPr>
        </p:nvSpPr>
        <p:spPr/>
        <p:txBody>
          <a:bodyPr/>
          <a:lstStyle/>
          <a:p>
            <a:fld id="{7A8C632D-7DBE-4534-8DFC-547A3DE1EDBD}" type="slidenum">
              <a:rPr lang="en-GB" smtClean="0"/>
              <a:pPr/>
              <a:t>2</a:t>
            </a:fld>
            <a:endParaRPr lang="en-GB"/>
          </a:p>
        </p:txBody>
      </p:sp>
    </p:spTree>
    <p:extLst>
      <p:ext uri="{BB962C8B-B14F-4D97-AF65-F5344CB8AC3E}">
        <p14:creationId xmlns:p14="http://schemas.microsoft.com/office/powerpoint/2010/main" val="273446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DD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E65E-B3D3-430D-BC5C-8D6E89B1922C}"/>
              </a:ext>
            </a:extLst>
          </p:cNvPr>
          <p:cNvSpPr>
            <a:spLocks noGrp="1"/>
          </p:cNvSpPr>
          <p:nvPr>
            <p:ph type="title"/>
          </p:nvPr>
        </p:nvSpPr>
        <p:spPr>
          <a:xfrm>
            <a:off x="252000" y="319087"/>
            <a:ext cx="8640000" cy="900000"/>
          </a:xfrm>
        </p:spPr>
        <p:txBody>
          <a:bodyPr>
            <a:noAutofit/>
          </a:bodyPr>
          <a:lstStyle/>
          <a:p>
            <a:pPr algn="ctr"/>
            <a:r>
              <a:rPr lang="en-GB" sz="4800" b="1" dirty="0">
                <a:solidFill>
                  <a:srgbClr val="002060"/>
                </a:solidFill>
                <a:latin typeface="Calibri" panose="020F0502020204030204" pitchFamily="34" charset="0"/>
                <a:cs typeface="Calibri" panose="020F0502020204030204" pitchFamily="34" charset="0"/>
              </a:rPr>
              <a:t>Multiple </a:t>
            </a:r>
            <a:r>
              <a:rPr lang="en-GB" sz="4800" b="1" dirty="0" smtClean="0">
                <a:solidFill>
                  <a:srgbClr val="002060"/>
                </a:solidFill>
                <a:latin typeface="Calibri" panose="020F0502020204030204" pitchFamily="34" charset="0"/>
                <a:cs typeface="Calibri" panose="020F0502020204030204" pitchFamily="34" charset="0"/>
              </a:rPr>
              <a:t>regression</a:t>
            </a:r>
            <a:endParaRPr lang="en-GB" sz="4800" b="1" dirty="0">
              <a:solidFill>
                <a:srgbClr val="002060"/>
              </a:solidFill>
            </a:endParaRPr>
          </a:p>
        </p:txBody>
      </p:sp>
      <p:sp>
        <p:nvSpPr>
          <p:cNvPr id="3" name="Content Placeholder 2">
            <a:extLst>
              <a:ext uri="{FF2B5EF4-FFF2-40B4-BE49-F238E27FC236}">
                <a16:creationId xmlns:a16="http://schemas.microsoft.com/office/drawing/2014/main" id="{12823411-12EE-44B2-8140-A1D56D131F5B}"/>
              </a:ext>
            </a:extLst>
          </p:cNvPr>
          <p:cNvSpPr>
            <a:spLocks noGrp="1"/>
          </p:cNvSpPr>
          <p:nvPr>
            <p:ph idx="1"/>
          </p:nvPr>
        </p:nvSpPr>
        <p:spPr>
          <a:xfrm>
            <a:off x="595350" y="1318913"/>
            <a:ext cx="7920000" cy="5220000"/>
          </a:xfrm>
        </p:spPr>
        <p:txBody>
          <a:bodyPr>
            <a:noAutofit/>
          </a:bodyPr>
          <a:lstStyle/>
          <a:p>
            <a:pPr marL="0" indent="0">
              <a:buNone/>
            </a:pPr>
            <a:endParaRPr lang="en-GB" sz="2800" dirty="0">
              <a:solidFill>
                <a:schemeClr val="accent1">
                  <a:lumMod val="50000"/>
                </a:schemeClr>
              </a:solidFill>
            </a:endParaRPr>
          </a:p>
          <a:p>
            <a:r>
              <a:rPr lang="en-GB" sz="2800" dirty="0">
                <a:solidFill>
                  <a:schemeClr val="accent1">
                    <a:lumMod val="50000"/>
                  </a:schemeClr>
                </a:solidFill>
              </a:rPr>
              <a:t> Regression is used to study the relationship between one dependent variable and two or more independent variables.</a:t>
            </a:r>
          </a:p>
          <a:p>
            <a:pPr marL="0" indent="0">
              <a:buNone/>
            </a:pPr>
            <a:endParaRPr lang="en-GB" sz="2800" dirty="0">
              <a:solidFill>
                <a:schemeClr val="accent1">
                  <a:lumMod val="50000"/>
                </a:schemeClr>
              </a:solidFill>
            </a:endParaRPr>
          </a:p>
          <a:p>
            <a:r>
              <a:rPr lang="en-GB" sz="2800" dirty="0">
                <a:solidFill>
                  <a:schemeClr val="accent1">
                    <a:lumMod val="50000"/>
                  </a:schemeClr>
                </a:solidFill>
              </a:rPr>
              <a:t> Just as in single regression, we need the dependent variable to be numerical. The independent variables can be numerical or categorical. </a:t>
            </a:r>
          </a:p>
          <a:p>
            <a:endParaRPr lang="en-GB" sz="2800" dirty="0">
              <a:solidFill>
                <a:schemeClr val="accent1">
                  <a:lumMod val="50000"/>
                </a:schemeClr>
              </a:solidFill>
            </a:endParaRPr>
          </a:p>
          <a:p>
            <a:r>
              <a:rPr lang="en-GB" sz="2800" dirty="0">
                <a:solidFill>
                  <a:schemeClr val="accent1">
                    <a:lumMod val="50000"/>
                  </a:schemeClr>
                </a:solidFill>
              </a:rPr>
              <a:t>However, if all the independent variables are categorical, it is best to use ANOVA.</a:t>
            </a:r>
          </a:p>
          <a:p>
            <a:pPr marL="0" indent="0">
              <a:buNone/>
            </a:pPr>
            <a:endParaRPr lang="en-GB" sz="2800" dirty="0">
              <a:solidFill>
                <a:schemeClr val="accent1">
                  <a:lumMod val="50000"/>
                </a:schemeClr>
              </a:solidFill>
            </a:endParaRPr>
          </a:p>
          <a:p>
            <a:endParaRPr lang="en-GB" sz="2800" dirty="0">
              <a:solidFill>
                <a:schemeClr val="accent1">
                  <a:lumMod val="50000"/>
                </a:schemeClr>
              </a:solidFill>
            </a:endParaRPr>
          </a:p>
          <a:p>
            <a:endParaRPr lang="en-GB" sz="2800" dirty="0">
              <a:solidFill>
                <a:schemeClr val="accent1">
                  <a:lumMod val="50000"/>
                </a:schemeClr>
              </a:solidFill>
            </a:endParaRPr>
          </a:p>
          <a:p>
            <a:pPr marL="357188" indent="-357188">
              <a:lnSpc>
                <a:spcPct val="100000"/>
              </a:lnSpc>
              <a:spcBef>
                <a:spcPts val="2400"/>
              </a:spcBef>
            </a:pPr>
            <a:endParaRPr lang="en-GB" sz="2000" dirty="0">
              <a:solidFill>
                <a:srgbClr val="FF0000"/>
              </a:solidFill>
            </a:endParaRPr>
          </a:p>
        </p:txBody>
      </p:sp>
      <p:sp>
        <p:nvSpPr>
          <p:cNvPr id="4" name="Slide Number Placeholder 3">
            <a:extLst>
              <a:ext uri="{FF2B5EF4-FFF2-40B4-BE49-F238E27FC236}">
                <a16:creationId xmlns:a16="http://schemas.microsoft.com/office/drawing/2014/main" id="{36976C76-F872-4D6C-AC9F-1CC8CAEA0E4D}"/>
              </a:ext>
            </a:extLst>
          </p:cNvPr>
          <p:cNvSpPr>
            <a:spLocks noGrp="1"/>
          </p:cNvSpPr>
          <p:nvPr>
            <p:ph type="sldNum" sz="quarter" idx="12"/>
          </p:nvPr>
        </p:nvSpPr>
        <p:spPr/>
        <p:txBody>
          <a:bodyPr/>
          <a:lstStyle/>
          <a:p>
            <a:fld id="{7A8C632D-7DBE-4534-8DFC-547A3DE1EDBD}" type="slidenum">
              <a:rPr lang="en-GB" smtClean="0"/>
              <a:pPr/>
              <a:t>3</a:t>
            </a:fld>
            <a:endParaRPr lang="en-GB"/>
          </a:p>
        </p:txBody>
      </p:sp>
    </p:spTree>
    <p:extLst>
      <p:ext uri="{BB962C8B-B14F-4D97-AF65-F5344CB8AC3E}">
        <p14:creationId xmlns:p14="http://schemas.microsoft.com/office/powerpoint/2010/main" val="2558072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DD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E65E-B3D3-430D-BC5C-8D6E89B1922C}"/>
              </a:ext>
            </a:extLst>
          </p:cNvPr>
          <p:cNvSpPr>
            <a:spLocks noGrp="1"/>
          </p:cNvSpPr>
          <p:nvPr>
            <p:ph type="title"/>
          </p:nvPr>
        </p:nvSpPr>
        <p:spPr>
          <a:xfrm>
            <a:off x="252000" y="281772"/>
            <a:ext cx="8640000" cy="900000"/>
          </a:xfrm>
        </p:spPr>
        <p:txBody>
          <a:bodyPr>
            <a:noAutofit/>
          </a:bodyPr>
          <a:lstStyle/>
          <a:p>
            <a:pPr algn="ctr"/>
            <a:r>
              <a:rPr lang="en-GB" sz="4800" b="1" dirty="0">
                <a:solidFill>
                  <a:srgbClr val="002060"/>
                </a:solidFill>
                <a:latin typeface="Calibri" panose="020F0502020204030204" pitchFamily="34" charset="0"/>
                <a:cs typeface="Calibri" panose="020F0502020204030204" pitchFamily="34" charset="0"/>
              </a:rPr>
              <a:t>Motivation</a:t>
            </a:r>
            <a:endParaRPr lang="en-GB" sz="4800" b="1" dirty="0">
              <a:solidFill>
                <a:srgbClr val="002060"/>
              </a:solidFill>
            </a:endParaRPr>
          </a:p>
        </p:txBody>
      </p:sp>
      <p:sp>
        <p:nvSpPr>
          <p:cNvPr id="3" name="Content Placeholder 2">
            <a:extLst>
              <a:ext uri="{FF2B5EF4-FFF2-40B4-BE49-F238E27FC236}">
                <a16:creationId xmlns:a16="http://schemas.microsoft.com/office/drawing/2014/main" id="{12823411-12EE-44B2-8140-A1D56D131F5B}"/>
              </a:ext>
            </a:extLst>
          </p:cNvPr>
          <p:cNvSpPr>
            <a:spLocks noGrp="1"/>
          </p:cNvSpPr>
          <p:nvPr>
            <p:ph idx="1"/>
          </p:nvPr>
        </p:nvSpPr>
        <p:spPr>
          <a:xfrm>
            <a:off x="730104" y="731772"/>
            <a:ext cx="7920000" cy="5220000"/>
          </a:xfrm>
        </p:spPr>
        <p:txBody>
          <a:bodyPr>
            <a:noAutofit/>
          </a:bodyPr>
          <a:lstStyle/>
          <a:p>
            <a:pPr marL="0" indent="0">
              <a:buNone/>
            </a:pPr>
            <a:endParaRPr lang="en-GB" sz="2500" dirty="0">
              <a:solidFill>
                <a:schemeClr val="accent1">
                  <a:lumMod val="50000"/>
                </a:schemeClr>
              </a:solidFill>
            </a:endParaRPr>
          </a:p>
          <a:p>
            <a:r>
              <a:rPr lang="en-GB" sz="2400" dirty="0">
                <a:solidFill>
                  <a:schemeClr val="accent1">
                    <a:lumMod val="50000"/>
                  </a:schemeClr>
                </a:solidFill>
              </a:rPr>
              <a:t> Single regression (i.e., with one IV) allows us to study the relationship between two variables only.</a:t>
            </a:r>
          </a:p>
          <a:p>
            <a:endParaRPr lang="en-GB" sz="2400" dirty="0">
              <a:solidFill>
                <a:schemeClr val="accent1">
                  <a:lumMod val="50000"/>
                </a:schemeClr>
              </a:solidFill>
            </a:endParaRPr>
          </a:p>
          <a:p>
            <a:r>
              <a:rPr lang="en-GB" sz="2400" dirty="0">
                <a:solidFill>
                  <a:schemeClr val="accent1">
                    <a:lumMod val="50000"/>
                  </a:schemeClr>
                </a:solidFill>
              </a:rPr>
              <a:t> However, in reality, we do not believe that only a single variable explains all the variation of the dependent variable.</a:t>
            </a:r>
          </a:p>
          <a:p>
            <a:endParaRPr lang="en-GB" sz="2400" dirty="0">
              <a:solidFill>
                <a:schemeClr val="accent1">
                  <a:lumMod val="50000"/>
                </a:schemeClr>
              </a:solidFill>
            </a:endParaRPr>
          </a:p>
          <a:p>
            <a:r>
              <a:rPr lang="en-GB" sz="2400" dirty="0">
                <a:solidFill>
                  <a:schemeClr val="accent1">
                    <a:lumMod val="50000"/>
                  </a:schemeClr>
                </a:solidFill>
              </a:rPr>
              <a:t> For example, in the scenario of IQ and income, we do not expect IQ only to explain income, but we expect that there are also other variables, such as years of education, to explain income.</a:t>
            </a:r>
          </a:p>
          <a:p>
            <a:endParaRPr lang="en-GB" sz="2400" dirty="0">
              <a:solidFill>
                <a:schemeClr val="accent1">
                  <a:lumMod val="50000"/>
                </a:schemeClr>
              </a:solidFill>
            </a:endParaRPr>
          </a:p>
          <a:p>
            <a:r>
              <a:rPr lang="en-GB" sz="2400" dirty="0">
                <a:solidFill>
                  <a:schemeClr val="accent1">
                    <a:lumMod val="50000"/>
                  </a:schemeClr>
                </a:solidFill>
              </a:rPr>
              <a:t> Hence, to make the model more realistic, it makes sense to include multiple independent variables in the regression.</a:t>
            </a:r>
          </a:p>
          <a:p>
            <a:pPr marL="0" indent="0">
              <a:buNone/>
            </a:pPr>
            <a:endParaRPr lang="en-GB" sz="2500" dirty="0">
              <a:solidFill>
                <a:schemeClr val="accent1">
                  <a:lumMod val="50000"/>
                </a:schemeClr>
              </a:solidFill>
            </a:endParaRPr>
          </a:p>
          <a:p>
            <a:endParaRPr lang="en-GB" sz="2500" dirty="0">
              <a:solidFill>
                <a:schemeClr val="accent1">
                  <a:lumMod val="50000"/>
                </a:schemeClr>
              </a:solidFill>
            </a:endParaRPr>
          </a:p>
          <a:p>
            <a:endParaRPr lang="en-GB" sz="2500" dirty="0">
              <a:solidFill>
                <a:schemeClr val="accent1">
                  <a:lumMod val="50000"/>
                </a:schemeClr>
              </a:solidFill>
            </a:endParaRPr>
          </a:p>
          <a:p>
            <a:pPr marL="357188" indent="-357188">
              <a:lnSpc>
                <a:spcPct val="100000"/>
              </a:lnSpc>
              <a:spcBef>
                <a:spcPts val="2400"/>
              </a:spcBef>
            </a:pPr>
            <a:endParaRPr lang="en-GB" sz="2500" dirty="0">
              <a:solidFill>
                <a:srgbClr val="FF0000"/>
              </a:solidFill>
            </a:endParaRPr>
          </a:p>
        </p:txBody>
      </p:sp>
      <p:sp>
        <p:nvSpPr>
          <p:cNvPr id="4" name="Slide Number Placeholder 3">
            <a:extLst>
              <a:ext uri="{FF2B5EF4-FFF2-40B4-BE49-F238E27FC236}">
                <a16:creationId xmlns:a16="http://schemas.microsoft.com/office/drawing/2014/main" id="{36976C76-F872-4D6C-AC9F-1CC8CAEA0E4D}"/>
              </a:ext>
            </a:extLst>
          </p:cNvPr>
          <p:cNvSpPr>
            <a:spLocks noGrp="1"/>
          </p:cNvSpPr>
          <p:nvPr>
            <p:ph type="sldNum" sz="quarter" idx="12"/>
          </p:nvPr>
        </p:nvSpPr>
        <p:spPr/>
        <p:txBody>
          <a:bodyPr/>
          <a:lstStyle/>
          <a:p>
            <a:fld id="{7A8C632D-7DBE-4534-8DFC-547A3DE1EDBD}" type="slidenum">
              <a:rPr lang="en-GB" smtClean="0"/>
              <a:pPr/>
              <a:t>4</a:t>
            </a:fld>
            <a:endParaRPr lang="en-GB"/>
          </a:p>
        </p:txBody>
      </p:sp>
    </p:spTree>
    <p:extLst>
      <p:ext uri="{BB962C8B-B14F-4D97-AF65-F5344CB8AC3E}">
        <p14:creationId xmlns:p14="http://schemas.microsoft.com/office/powerpoint/2010/main" val="223464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DD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131C1-AF5F-41C8-9E12-76A3767E889F}"/>
              </a:ext>
            </a:extLst>
          </p:cNvPr>
          <p:cNvSpPr>
            <a:spLocks noGrp="1"/>
          </p:cNvSpPr>
          <p:nvPr>
            <p:ph type="title"/>
          </p:nvPr>
        </p:nvSpPr>
        <p:spPr>
          <a:xfrm>
            <a:off x="628650" y="132778"/>
            <a:ext cx="7886700" cy="1325563"/>
          </a:xfrm>
        </p:spPr>
        <p:txBody>
          <a:bodyPr>
            <a:normAutofit/>
          </a:bodyPr>
          <a:lstStyle/>
          <a:p>
            <a:pPr algn="ctr"/>
            <a:r>
              <a:rPr lang="en-US" sz="4800" b="1" dirty="0">
                <a:solidFill>
                  <a:srgbClr val="002060"/>
                </a:solidFill>
              </a:rPr>
              <a:t>Examples</a:t>
            </a:r>
          </a:p>
        </p:txBody>
      </p:sp>
      <p:sp>
        <p:nvSpPr>
          <p:cNvPr id="3" name="Content Placeholder 2">
            <a:extLst>
              <a:ext uri="{FF2B5EF4-FFF2-40B4-BE49-F238E27FC236}">
                <a16:creationId xmlns:a16="http://schemas.microsoft.com/office/drawing/2014/main" id="{E26BB5B9-E160-4AEC-9071-F7AB40F0A5DE}"/>
              </a:ext>
            </a:extLst>
          </p:cNvPr>
          <p:cNvSpPr>
            <a:spLocks noGrp="1"/>
          </p:cNvSpPr>
          <p:nvPr>
            <p:ph idx="1"/>
          </p:nvPr>
        </p:nvSpPr>
        <p:spPr>
          <a:xfrm>
            <a:off x="338472" y="1458341"/>
            <a:ext cx="7886700" cy="4351338"/>
          </a:xfrm>
        </p:spPr>
        <p:txBody>
          <a:bodyPr>
            <a:noAutofit/>
          </a:bodyPr>
          <a:lstStyle/>
          <a:p>
            <a:pPr marL="0" indent="0">
              <a:buNone/>
            </a:pPr>
            <a:r>
              <a:rPr lang="en-US" sz="2800" dirty="0">
                <a:solidFill>
                  <a:schemeClr val="accent1">
                    <a:lumMod val="50000"/>
                  </a:schemeClr>
                </a:solidFill>
              </a:rPr>
              <a:t>The following are situations where we can use multiple regression:</a:t>
            </a:r>
          </a:p>
          <a:p>
            <a:r>
              <a:rPr lang="en-US" sz="2800" dirty="0">
                <a:solidFill>
                  <a:schemeClr val="accent1">
                    <a:lumMod val="50000"/>
                  </a:schemeClr>
                </a:solidFill>
              </a:rPr>
              <a:t> Testing if IQ and level of education affect income (IQ and years of education are the IV and income is the DV).</a:t>
            </a:r>
          </a:p>
          <a:p>
            <a:r>
              <a:rPr lang="en-US" sz="2800" dirty="0">
                <a:solidFill>
                  <a:schemeClr val="accent1">
                    <a:lumMod val="50000"/>
                  </a:schemeClr>
                </a:solidFill>
              </a:rPr>
              <a:t> Testing if study time and pre-test scores affect final grades (DV is final grades, and study time and pre-test scores are the IV).</a:t>
            </a:r>
          </a:p>
          <a:p>
            <a:r>
              <a:rPr lang="en-US" sz="2800" dirty="0">
                <a:solidFill>
                  <a:schemeClr val="accent1">
                    <a:lumMod val="50000"/>
                  </a:schemeClr>
                </a:solidFill>
              </a:rPr>
              <a:t>Testing if exercise and amount of salt in the diet affect blood pressure (exercise and salt are the IV and blood pressure is the DV).</a:t>
            </a:r>
          </a:p>
        </p:txBody>
      </p:sp>
      <p:sp>
        <p:nvSpPr>
          <p:cNvPr id="5" name="Slide Number Placeholder 4">
            <a:extLst>
              <a:ext uri="{FF2B5EF4-FFF2-40B4-BE49-F238E27FC236}">
                <a16:creationId xmlns:a16="http://schemas.microsoft.com/office/drawing/2014/main" id="{C1EC4827-DAF2-4A29-A1F6-C2E34A4E8EC6}"/>
              </a:ext>
            </a:extLst>
          </p:cNvPr>
          <p:cNvSpPr>
            <a:spLocks noGrp="1"/>
          </p:cNvSpPr>
          <p:nvPr>
            <p:ph type="sldNum" sz="quarter" idx="12"/>
          </p:nvPr>
        </p:nvSpPr>
        <p:spPr/>
        <p:txBody>
          <a:bodyPr/>
          <a:lstStyle/>
          <a:p>
            <a:fld id="{7A8C632D-7DBE-4534-8DFC-547A3DE1EDBD}" type="slidenum">
              <a:rPr lang="en-GB" smtClean="0"/>
              <a:pPr/>
              <a:t>5</a:t>
            </a:fld>
            <a:endParaRPr lang="en-GB"/>
          </a:p>
        </p:txBody>
      </p:sp>
    </p:spTree>
    <p:extLst>
      <p:ext uri="{BB962C8B-B14F-4D97-AF65-F5344CB8AC3E}">
        <p14:creationId xmlns:p14="http://schemas.microsoft.com/office/powerpoint/2010/main" val="2256570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DD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131C1-AF5F-41C8-9E12-76A3767E889F}"/>
              </a:ext>
            </a:extLst>
          </p:cNvPr>
          <p:cNvSpPr>
            <a:spLocks noGrp="1"/>
          </p:cNvSpPr>
          <p:nvPr>
            <p:ph type="title"/>
          </p:nvPr>
        </p:nvSpPr>
        <p:spPr>
          <a:xfrm>
            <a:off x="628650" y="136524"/>
            <a:ext cx="7886700" cy="1325563"/>
          </a:xfrm>
        </p:spPr>
        <p:txBody>
          <a:bodyPr>
            <a:normAutofit/>
          </a:bodyPr>
          <a:lstStyle/>
          <a:p>
            <a:pPr algn="ctr"/>
            <a:r>
              <a:rPr lang="en-US" sz="4800" b="1" dirty="0">
                <a:solidFill>
                  <a:srgbClr val="002060"/>
                </a:solidFill>
              </a:rPr>
              <a:t>Displaying the data</a:t>
            </a:r>
          </a:p>
        </p:txBody>
      </p:sp>
      <p:sp>
        <p:nvSpPr>
          <p:cNvPr id="3" name="Content Placeholder 2">
            <a:extLst>
              <a:ext uri="{FF2B5EF4-FFF2-40B4-BE49-F238E27FC236}">
                <a16:creationId xmlns:a16="http://schemas.microsoft.com/office/drawing/2014/main" id="{E26BB5B9-E160-4AEC-9071-F7AB40F0A5DE}"/>
              </a:ext>
            </a:extLst>
          </p:cNvPr>
          <p:cNvSpPr>
            <a:spLocks noGrp="1"/>
          </p:cNvSpPr>
          <p:nvPr>
            <p:ph idx="1"/>
          </p:nvPr>
        </p:nvSpPr>
        <p:spPr>
          <a:xfrm>
            <a:off x="463602" y="1912704"/>
            <a:ext cx="4269763" cy="4351338"/>
          </a:xfrm>
        </p:spPr>
        <p:txBody>
          <a:bodyPr>
            <a:noAutofit/>
          </a:bodyPr>
          <a:lstStyle/>
          <a:p>
            <a:pPr marL="0" indent="0">
              <a:buNone/>
            </a:pPr>
            <a:r>
              <a:rPr lang="en-US" sz="2800" dirty="0">
                <a:solidFill>
                  <a:schemeClr val="accent1">
                    <a:lumMod val="50000"/>
                  </a:schemeClr>
                </a:solidFill>
              </a:rPr>
              <a:t>As opposed to the simple linear regression case, we do not have a way to plot all the variables at the same time. </a:t>
            </a:r>
          </a:p>
          <a:p>
            <a:pPr marL="0" indent="0">
              <a:buNone/>
            </a:pPr>
            <a:endParaRPr lang="en-US" sz="2800" dirty="0">
              <a:solidFill>
                <a:schemeClr val="accent1">
                  <a:lumMod val="50000"/>
                </a:schemeClr>
              </a:solidFill>
            </a:endParaRPr>
          </a:p>
          <a:p>
            <a:pPr marL="0" indent="0">
              <a:buNone/>
            </a:pPr>
            <a:r>
              <a:rPr lang="en-US" sz="2800" dirty="0">
                <a:solidFill>
                  <a:schemeClr val="accent1">
                    <a:lumMod val="50000"/>
                  </a:schemeClr>
                </a:solidFill>
              </a:rPr>
              <a:t>Hence, the scatterplot can be performed only for each continuous independent variable independently.</a:t>
            </a:r>
          </a:p>
        </p:txBody>
      </p:sp>
      <p:sp>
        <p:nvSpPr>
          <p:cNvPr id="5" name="Slide Number Placeholder 4">
            <a:extLst>
              <a:ext uri="{FF2B5EF4-FFF2-40B4-BE49-F238E27FC236}">
                <a16:creationId xmlns:a16="http://schemas.microsoft.com/office/drawing/2014/main" id="{C1EC4827-DAF2-4A29-A1F6-C2E34A4E8EC6}"/>
              </a:ext>
            </a:extLst>
          </p:cNvPr>
          <p:cNvSpPr>
            <a:spLocks noGrp="1"/>
          </p:cNvSpPr>
          <p:nvPr>
            <p:ph type="sldNum" sz="quarter" idx="12"/>
          </p:nvPr>
        </p:nvSpPr>
        <p:spPr/>
        <p:txBody>
          <a:bodyPr/>
          <a:lstStyle/>
          <a:p>
            <a:fld id="{7A8C632D-7DBE-4534-8DFC-547A3DE1EDBD}" type="slidenum">
              <a:rPr lang="en-GB" smtClean="0"/>
              <a:pPr/>
              <a:t>6</a:t>
            </a:fld>
            <a:endParaRPr lang="en-GB"/>
          </a:p>
        </p:txBody>
      </p:sp>
      <p:pic>
        <p:nvPicPr>
          <p:cNvPr id="4" name="Picture 3">
            <a:extLst>
              <a:ext uri="{FF2B5EF4-FFF2-40B4-BE49-F238E27FC236}">
                <a16:creationId xmlns:a16="http://schemas.microsoft.com/office/drawing/2014/main" id="{13E5693F-3ADE-395E-1779-3853527A7655}"/>
              </a:ext>
            </a:extLst>
          </p:cNvPr>
          <p:cNvPicPr>
            <a:picLocks noChangeAspect="1"/>
          </p:cNvPicPr>
          <p:nvPr/>
        </p:nvPicPr>
        <p:blipFill>
          <a:blip r:embed="rId3"/>
          <a:stretch>
            <a:fillRect/>
          </a:stretch>
        </p:blipFill>
        <p:spPr>
          <a:xfrm>
            <a:off x="4835022" y="2200412"/>
            <a:ext cx="3680328" cy="3775921"/>
          </a:xfrm>
          <a:prstGeom prst="rect">
            <a:avLst/>
          </a:prstGeom>
        </p:spPr>
      </p:pic>
    </p:spTree>
    <p:extLst>
      <p:ext uri="{BB962C8B-B14F-4D97-AF65-F5344CB8AC3E}">
        <p14:creationId xmlns:p14="http://schemas.microsoft.com/office/powerpoint/2010/main" val="3117104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DD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E65E-B3D3-430D-BC5C-8D6E89B1922C}"/>
              </a:ext>
            </a:extLst>
          </p:cNvPr>
          <p:cNvSpPr>
            <a:spLocks noGrp="1"/>
          </p:cNvSpPr>
          <p:nvPr>
            <p:ph type="title"/>
          </p:nvPr>
        </p:nvSpPr>
        <p:spPr>
          <a:xfrm>
            <a:off x="252000" y="191870"/>
            <a:ext cx="8640000" cy="900000"/>
          </a:xfrm>
        </p:spPr>
        <p:txBody>
          <a:bodyPr>
            <a:noAutofit/>
          </a:bodyPr>
          <a:lstStyle/>
          <a:p>
            <a:pPr algn="ctr"/>
            <a:r>
              <a:rPr lang="en-GB" sz="4800" b="1" dirty="0">
                <a:solidFill>
                  <a:srgbClr val="002060"/>
                </a:solidFill>
              </a:rPr>
              <a:t>Multiple </a:t>
            </a:r>
            <a:r>
              <a:rPr lang="en-GB" sz="4800" b="1" dirty="0" smtClean="0">
                <a:solidFill>
                  <a:srgbClr val="002060"/>
                </a:solidFill>
              </a:rPr>
              <a:t>linear </a:t>
            </a:r>
            <a:r>
              <a:rPr lang="en-GB" sz="4800" b="1" dirty="0">
                <a:solidFill>
                  <a:srgbClr val="002060"/>
                </a:solidFill>
              </a:rPr>
              <a:t>r</a:t>
            </a:r>
            <a:r>
              <a:rPr lang="en-GB" sz="4800" b="1" dirty="0" smtClean="0">
                <a:solidFill>
                  <a:srgbClr val="002060"/>
                </a:solidFill>
              </a:rPr>
              <a:t>egression</a:t>
            </a:r>
            <a:endParaRPr lang="en-GB" sz="4800" b="1" dirty="0">
              <a:solidFill>
                <a:srgbClr val="002060"/>
              </a:solidFill>
            </a:endParaRPr>
          </a:p>
        </p:txBody>
      </p:sp>
      <p:sp>
        <p:nvSpPr>
          <p:cNvPr id="4" name="Slide Number Placeholder 3">
            <a:extLst>
              <a:ext uri="{FF2B5EF4-FFF2-40B4-BE49-F238E27FC236}">
                <a16:creationId xmlns:a16="http://schemas.microsoft.com/office/drawing/2014/main" id="{8715AE19-A325-46CE-BB5A-E2A13DB1BB14}"/>
              </a:ext>
            </a:extLst>
          </p:cNvPr>
          <p:cNvSpPr>
            <a:spLocks noGrp="1"/>
          </p:cNvSpPr>
          <p:nvPr>
            <p:ph type="sldNum" sz="quarter" idx="12"/>
          </p:nvPr>
        </p:nvSpPr>
        <p:spPr/>
        <p:txBody>
          <a:bodyPr/>
          <a:lstStyle/>
          <a:p>
            <a:fld id="{7A8C632D-7DBE-4534-8DFC-547A3DE1EDBD}" type="slidenum">
              <a:rPr lang="en-GB" smtClean="0"/>
              <a:pPr/>
              <a:t>7</a:t>
            </a:fld>
            <a:endParaRPr lang="en-GB" dirty="0"/>
          </a:p>
        </p:txBody>
      </p:sp>
      <p:sp>
        <p:nvSpPr>
          <p:cNvPr id="10" name="TextBox 9">
            <a:extLst>
              <a:ext uri="{FF2B5EF4-FFF2-40B4-BE49-F238E27FC236}">
                <a16:creationId xmlns:a16="http://schemas.microsoft.com/office/drawing/2014/main" id="{2372B3EB-6478-D3C5-9508-DB131CA325DF}"/>
              </a:ext>
            </a:extLst>
          </p:cNvPr>
          <p:cNvSpPr txBox="1"/>
          <p:nvPr/>
        </p:nvSpPr>
        <p:spPr>
          <a:xfrm>
            <a:off x="252000" y="1056332"/>
            <a:ext cx="9081920" cy="923330"/>
          </a:xfrm>
          <a:prstGeom prst="rect">
            <a:avLst/>
          </a:prstGeom>
          <a:noFill/>
        </p:spPr>
        <p:txBody>
          <a:bodyPr wrap="square" rtlCol="0">
            <a:spAutoFit/>
          </a:bodyPr>
          <a:lstStyle/>
          <a:p>
            <a:r>
              <a:rPr lang="en-US" sz="1800" b="1" dirty="0">
                <a:solidFill>
                  <a:schemeClr val="accent1">
                    <a:lumMod val="50000"/>
                  </a:schemeClr>
                </a:solidFill>
              </a:rPr>
              <a:t>Example: </a:t>
            </a:r>
            <a:r>
              <a:rPr lang="en-US" sz="1800" dirty="0">
                <a:solidFill>
                  <a:schemeClr val="accent1">
                    <a:lumMod val="50000"/>
                  </a:schemeClr>
                </a:solidFill>
              </a:rPr>
              <a:t>Testing if study time and pre-test scores affect final grades (DV is final grades, and study time and pre-test scores are the IV).</a:t>
            </a:r>
          </a:p>
          <a:p>
            <a:endParaRPr lang="en-GB" dirty="0"/>
          </a:p>
        </p:txBody>
      </p:sp>
      <p:grpSp>
        <p:nvGrpSpPr>
          <p:cNvPr id="13" name="Group 12">
            <a:extLst>
              <a:ext uri="{FF2B5EF4-FFF2-40B4-BE49-F238E27FC236}">
                <a16:creationId xmlns:a16="http://schemas.microsoft.com/office/drawing/2014/main" id="{60F2D707-B9D0-9545-E239-38ABC3EB6281}"/>
              </a:ext>
            </a:extLst>
          </p:cNvPr>
          <p:cNvGrpSpPr/>
          <p:nvPr/>
        </p:nvGrpSpPr>
        <p:grpSpPr>
          <a:xfrm>
            <a:off x="252002" y="2584914"/>
            <a:ext cx="5350308" cy="4081216"/>
            <a:chOff x="1511254" y="1842539"/>
            <a:chExt cx="5897676" cy="4654811"/>
          </a:xfrm>
        </p:grpSpPr>
        <p:pic>
          <p:nvPicPr>
            <p:cNvPr id="9" name="Picture 8">
              <a:extLst>
                <a:ext uri="{FF2B5EF4-FFF2-40B4-BE49-F238E27FC236}">
                  <a16:creationId xmlns:a16="http://schemas.microsoft.com/office/drawing/2014/main" id="{B5DA8372-1CE2-437E-597F-43A2311CF695}"/>
                </a:ext>
              </a:extLst>
            </p:cNvPr>
            <p:cNvPicPr>
              <a:picLocks noChangeAspect="1"/>
            </p:cNvPicPr>
            <p:nvPr/>
          </p:nvPicPr>
          <p:blipFill>
            <a:blip r:embed="rId3"/>
            <a:stretch>
              <a:fillRect/>
            </a:stretch>
          </p:blipFill>
          <p:spPr>
            <a:xfrm>
              <a:off x="1735070" y="1842539"/>
              <a:ext cx="5673860" cy="4654811"/>
            </a:xfrm>
            <a:prstGeom prst="rect">
              <a:avLst/>
            </a:prstGeom>
          </p:spPr>
        </p:pic>
        <p:sp>
          <p:nvSpPr>
            <p:cNvPr id="11" name="TextBox 10">
              <a:extLst>
                <a:ext uri="{FF2B5EF4-FFF2-40B4-BE49-F238E27FC236}">
                  <a16:creationId xmlns:a16="http://schemas.microsoft.com/office/drawing/2014/main" id="{27F87635-A148-AAB6-1C54-4E356F1A044B}"/>
                </a:ext>
              </a:extLst>
            </p:cNvPr>
            <p:cNvSpPr txBox="1"/>
            <p:nvPr/>
          </p:nvSpPr>
          <p:spPr>
            <a:xfrm rot="16200000">
              <a:off x="1091256" y="3860294"/>
              <a:ext cx="1213185" cy="373190"/>
            </a:xfrm>
            <a:prstGeom prst="rect">
              <a:avLst/>
            </a:prstGeom>
            <a:noFill/>
          </p:spPr>
          <p:txBody>
            <a:bodyPr wrap="none" rtlCol="0">
              <a:spAutoFit/>
            </a:bodyPr>
            <a:lstStyle/>
            <a:p>
              <a:r>
                <a:rPr lang="en-GB" sz="1600" dirty="0">
                  <a:solidFill>
                    <a:schemeClr val="accent6">
                      <a:lumMod val="75000"/>
                    </a:schemeClr>
                  </a:solidFill>
                </a:rPr>
                <a:t>final grade</a:t>
              </a:r>
            </a:p>
          </p:txBody>
        </p:sp>
      </p:grpSp>
      <p:sp>
        <p:nvSpPr>
          <p:cNvPr id="12" name="TextBox 11">
            <a:extLst>
              <a:ext uri="{FF2B5EF4-FFF2-40B4-BE49-F238E27FC236}">
                <a16:creationId xmlns:a16="http://schemas.microsoft.com/office/drawing/2014/main" id="{55539409-BDC7-57FD-86B6-DEA4C4076FDA}"/>
              </a:ext>
            </a:extLst>
          </p:cNvPr>
          <p:cNvSpPr txBox="1"/>
          <p:nvPr/>
        </p:nvSpPr>
        <p:spPr>
          <a:xfrm>
            <a:off x="2321058" y="1842539"/>
            <a:ext cx="2629246" cy="584775"/>
          </a:xfrm>
          <a:prstGeom prst="rect">
            <a:avLst/>
          </a:prstGeom>
          <a:noFill/>
        </p:spPr>
        <p:txBody>
          <a:bodyPr wrap="none" rtlCol="0">
            <a:spAutoFit/>
          </a:bodyPr>
          <a:lstStyle/>
          <a:p>
            <a:r>
              <a:rPr lang="cy-GB" sz="3200" dirty="0">
                <a:solidFill>
                  <a:schemeClr val="accent6">
                    <a:lumMod val="75000"/>
                  </a:schemeClr>
                </a:solidFill>
              </a:rPr>
              <a:t>y</a:t>
            </a:r>
            <a:r>
              <a:rPr lang="cy-GB" sz="3200" dirty="0"/>
              <a:t> = b0 + b1*</a:t>
            </a:r>
            <a:r>
              <a:rPr lang="cy-GB" sz="3200" dirty="0">
                <a:solidFill>
                  <a:srgbClr val="0000CC"/>
                </a:solidFill>
              </a:rPr>
              <a:t>X1</a:t>
            </a:r>
            <a:endParaRPr lang="en-GB" sz="3200" i="1" dirty="0">
              <a:solidFill>
                <a:srgbClr val="FF00FF"/>
              </a:solidFill>
            </a:endParaRPr>
          </a:p>
        </p:txBody>
      </p:sp>
      <p:sp>
        <p:nvSpPr>
          <p:cNvPr id="7" name="TextBox 6">
            <a:extLst>
              <a:ext uri="{FF2B5EF4-FFF2-40B4-BE49-F238E27FC236}">
                <a16:creationId xmlns:a16="http://schemas.microsoft.com/office/drawing/2014/main" id="{AAE740E5-BFCE-8CA1-9F61-9538B529C19C}"/>
              </a:ext>
            </a:extLst>
          </p:cNvPr>
          <p:cNvSpPr txBox="1"/>
          <p:nvPr/>
        </p:nvSpPr>
        <p:spPr>
          <a:xfrm>
            <a:off x="4792960" y="1842539"/>
            <a:ext cx="2460456" cy="584775"/>
          </a:xfrm>
          <a:prstGeom prst="rect">
            <a:avLst/>
          </a:prstGeom>
          <a:noFill/>
        </p:spPr>
        <p:txBody>
          <a:bodyPr wrap="square">
            <a:spAutoFit/>
          </a:bodyPr>
          <a:lstStyle/>
          <a:p>
            <a:r>
              <a:rPr lang="cy-GB" sz="3200" dirty="0"/>
              <a:t>+ b2*</a:t>
            </a:r>
            <a:r>
              <a:rPr lang="cy-GB" sz="3200" dirty="0">
                <a:solidFill>
                  <a:srgbClr val="0000CC"/>
                </a:solidFill>
              </a:rPr>
              <a:t>X2</a:t>
            </a:r>
            <a:r>
              <a:rPr lang="cy-GB" sz="3200" dirty="0">
                <a:solidFill>
                  <a:srgbClr val="FF00FF"/>
                </a:solidFill>
              </a:rPr>
              <a:t> </a:t>
            </a:r>
            <a:r>
              <a:rPr lang="cy-GB" sz="3200" dirty="0"/>
              <a:t>+ </a:t>
            </a:r>
            <a:r>
              <a:rPr lang="cy-GB" sz="3200" i="1" dirty="0"/>
              <a:t>E</a:t>
            </a:r>
            <a:endParaRPr lang="en-GB" sz="3200" dirty="0"/>
          </a:p>
        </p:txBody>
      </p:sp>
      <p:sp>
        <p:nvSpPr>
          <p:cNvPr id="8" name="TextBox 7">
            <a:extLst>
              <a:ext uri="{FF2B5EF4-FFF2-40B4-BE49-F238E27FC236}">
                <a16:creationId xmlns:a16="http://schemas.microsoft.com/office/drawing/2014/main" id="{0B895A97-2BA1-EE13-CFB0-198C2870F891}"/>
              </a:ext>
            </a:extLst>
          </p:cNvPr>
          <p:cNvSpPr txBox="1"/>
          <p:nvPr/>
        </p:nvSpPr>
        <p:spPr>
          <a:xfrm>
            <a:off x="2567004" y="6499807"/>
            <a:ext cx="1067215" cy="338554"/>
          </a:xfrm>
          <a:prstGeom prst="rect">
            <a:avLst/>
          </a:prstGeom>
          <a:noFill/>
        </p:spPr>
        <p:txBody>
          <a:bodyPr wrap="none" rtlCol="0">
            <a:spAutoFit/>
          </a:bodyPr>
          <a:lstStyle/>
          <a:p>
            <a:r>
              <a:rPr lang="en-GB" sz="1600" dirty="0">
                <a:solidFill>
                  <a:srgbClr val="0000CC"/>
                </a:solidFill>
              </a:rPr>
              <a:t>study time</a:t>
            </a:r>
          </a:p>
        </p:txBody>
      </p:sp>
      <p:grpSp>
        <p:nvGrpSpPr>
          <p:cNvPr id="18" name="Group 17">
            <a:extLst>
              <a:ext uri="{FF2B5EF4-FFF2-40B4-BE49-F238E27FC236}">
                <a16:creationId xmlns:a16="http://schemas.microsoft.com/office/drawing/2014/main" id="{DCA364C3-216F-2073-9B35-7B86A1A8844C}"/>
              </a:ext>
            </a:extLst>
          </p:cNvPr>
          <p:cNvGrpSpPr/>
          <p:nvPr/>
        </p:nvGrpSpPr>
        <p:grpSpPr>
          <a:xfrm>
            <a:off x="4372369" y="2584914"/>
            <a:ext cx="4316586" cy="3693983"/>
            <a:chOff x="4522338" y="2566369"/>
            <a:chExt cx="4316586" cy="3693983"/>
          </a:xfrm>
        </p:grpSpPr>
        <p:pic>
          <p:nvPicPr>
            <p:cNvPr id="15" name="Picture 14">
              <a:extLst>
                <a:ext uri="{FF2B5EF4-FFF2-40B4-BE49-F238E27FC236}">
                  <a16:creationId xmlns:a16="http://schemas.microsoft.com/office/drawing/2014/main" id="{71A03EEE-0046-9C61-610F-18B99E045168}"/>
                </a:ext>
              </a:extLst>
            </p:cNvPr>
            <p:cNvPicPr>
              <a:picLocks noChangeAspect="1"/>
            </p:cNvPicPr>
            <p:nvPr/>
          </p:nvPicPr>
          <p:blipFill rotWithShape="1">
            <a:blip r:embed="rId3"/>
            <a:srcRect l="5446" b="6822"/>
            <a:stretch/>
          </p:blipFill>
          <p:spPr>
            <a:xfrm>
              <a:off x="4522338" y="2566369"/>
              <a:ext cx="4316586" cy="3385651"/>
            </a:xfrm>
            <a:prstGeom prst="rect">
              <a:avLst/>
            </a:prstGeom>
            <a:ln>
              <a:solidFill>
                <a:schemeClr val="tx1"/>
              </a:solidFill>
            </a:ln>
          </p:spPr>
        </p:pic>
        <p:sp>
          <p:nvSpPr>
            <p:cNvPr id="17" name="TextBox 16">
              <a:extLst>
                <a:ext uri="{FF2B5EF4-FFF2-40B4-BE49-F238E27FC236}">
                  <a16:creationId xmlns:a16="http://schemas.microsoft.com/office/drawing/2014/main" id="{40433FD2-1AC5-E095-2E68-03B9868EC167}"/>
                </a:ext>
              </a:extLst>
            </p:cNvPr>
            <p:cNvSpPr txBox="1"/>
            <p:nvPr/>
          </p:nvSpPr>
          <p:spPr>
            <a:xfrm>
              <a:off x="6023624" y="5921798"/>
              <a:ext cx="1335237" cy="338554"/>
            </a:xfrm>
            <a:prstGeom prst="rect">
              <a:avLst/>
            </a:prstGeom>
            <a:noFill/>
          </p:spPr>
          <p:txBody>
            <a:bodyPr wrap="none" rtlCol="0">
              <a:spAutoFit/>
            </a:bodyPr>
            <a:lstStyle/>
            <a:p>
              <a:r>
                <a:rPr lang="en-GB" sz="1600" dirty="0">
                  <a:solidFill>
                    <a:srgbClr val="0000CC"/>
                  </a:solidFill>
                </a:rPr>
                <a:t>pre-test score</a:t>
              </a:r>
            </a:p>
          </p:txBody>
        </p:sp>
      </p:grpSp>
      <p:sp>
        <p:nvSpPr>
          <p:cNvPr id="20" name="TextBox 19">
            <a:extLst>
              <a:ext uri="{FF2B5EF4-FFF2-40B4-BE49-F238E27FC236}">
                <a16:creationId xmlns:a16="http://schemas.microsoft.com/office/drawing/2014/main" id="{39FFA55C-FC12-1954-9AEC-48DDA7059672}"/>
              </a:ext>
            </a:extLst>
          </p:cNvPr>
          <p:cNvSpPr txBox="1"/>
          <p:nvPr/>
        </p:nvSpPr>
        <p:spPr>
          <a:xfrm>
            <a:off x="2940960" y="3689262"/>
            <a:ext cx="343364" cy="461665"/>
          </a:xfrm>
          <a:prstGeom prst="rect">
            <a:avLst/>
          </a:prstGeom>
          <a:noFill/>
        </p:spPr>
        <p:txBody>
          <a:bodyPr wrap="none" rtlCol="0">
            <a:spAutoFit/>
          </a:bodyPr>
          <a:lstStyle/>
          <a:p>
            <a:pPr algn="ctr"/>
            <a:endParaRPr lang="en-GB" sz="1200" dirty="0"/>
          </a:p>
          <a:p>
            <a:pPr algn="ctr"/>
            <a:r>
              <a:rPr lang="en-GB" sz="1200" dirty="0"/>
              <a:t>b1</a:t>
            </a:r>
          </a:p>
        </p:txBody>
      </p:sp>
      <p:sp>
        <p:nvSpPr>
          <p:cNvPr id="21" name="TextBox 20">
            <a:extLst>
              <a:ext uri="{FF2B5EF4-FFF2-40B4-BE49-F238E27FC236}">
                <a16:creationId xmlns:a16="http://schemas.microsoft.com/office/drawing/2014/main" id="{1C9C3674-E8B2-F6F7-BACC-3F592222ED4E}"/>
              </a:ext>
            </a:extLst>
          </p:cNvPr>
          <p:cNvSpPr txBox="1"/>
          <p:nvPr/>
        </p:nvSpPr>
        <p:spPr>
          <a:xfrm>
            <a:off x="6358980" y="3524120"/>
            <a:ext cx="343364" cy="461665"/>
          </a:xfrm>
          <a:prstGeom prst="rect">
            <a:avLst/>
          </a:prstGeom>
          <a:noFill/>
        </p:spPr>
        <p:txBody>
          <a:bodyPr wrap="none" rtlCol="0">
            <a:spAutoFit/>
          </a:bodyPr>
          <a:lstStyle/>
          <a:p>
            <a:pPr algn="ctr"/>
            <a:endParaRPr lang="en-GB" sz="1200" dirty="0"/>
          </a:p>
          <a:p>
            <a:pPr algn="ctr"/>
            <a:r>
              <a:rPr lang="en-GB" sz="1200" dirty="0"/>
              <a:t>b2</a:t>
            </a:r>
          </a:p>
        </p:txBody>
      </p:sp>
    </p:spTree>
    <p:extLst>
      <p:ext uri="{BB962C8B-B14F-4D97-AF65-F5344CB8AC3E}">
        <p14:creationId xmlns:p14="http://schemas.microsoft.com/office/powerpoint/2010/main" val="3809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DD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E65E-B3D3-430D-BC5C-8D6E89B1922C}"/>
              </a:ext>
            </a:extLst>
          </p:cNvPr>
          <p:cNvSpPr>
            <a:spLocks noGrp="1"/>
          </p:cNvSpPr>
          <p:nvPr>
            <p:ph type="title"/>
          </p:nvPr>
        </p:nvSpPr>
        <p:spPr>
          <a:xfrm>
            <a:off x="252000" y="191870"/>
            <a:ext cx="8640000" cy="900000"/>
          </a:xfrm>
        </p:spPr>
        <p:txBody>
          <a:bodyPr>
            <a:noAutofit/>
          </a:bodyPr>
          <a:lstStyle/>
          <a:p>
            <a:pPr algn="ctr"/>
            <a:r>
              <a:rPr lang="en-GB" sz="4800" b="1" dirty="0">
                <a:solidFill>
                  <a:srgbClr val="002060"/>
                </a:solidFill>
              </a:rPr>
              <a:t>Multiple </a:t>
            </a:r>
            <a:r>
              <a:rPr lang="en-GB" sz="4800" b="1" dirty="0" smtClean="0">
                <a:solidFill>
                  <a:srgbClr val="002060"/>
                </a:solidFill>
              </a:rPr>
              <a:t>linear </a:t>
            </a:r>
            <a:r>
              <a:rPr lang="en-GB" sz="4800" b="1" dirty="0">
                <a:solidFill>
                  <a:srgbClr val="002060"/>
                </a:solidFill>
              </a:rPr>
              <a:t>r</a:t>
            </a:r>
            <a:r>
              <a:rPr lang="en-GB" sz="4800" b="1" dirty="0" smtClean="0">
                <a:solidFill>
                  <a:srgbClr val="002060"/>
                </a:solidFill>
              </a:rPr>
              <a:t>egression</a:t>
            </a:r>
            <a:endParaRPr lang="en-GB" sz="4800" b="1" dirty="0">
              <a:solidFill>
                <a:srgbClr val="002060"/>
              </a:solidFill>
            </a:endParaRPr>
          </a:p>
        </p:txBody>
      </p:sp>
      <p:sp>
        <p:nvSpPr>
          <p:cNvPr id="4" name="Slide Number Placeholder 3">
            <a:extLst>
              <a:ext uri="{FF2B5EF4-FFF2-40B4-BE49-F238E27FC236}">
                <a16:creationId xmlns:a16="http://schemas.microsoft.com/office/drawing/2014/main" id="{8715AE19-A325-46CE-BB5A-E2A13DB1BB14}"/>
              </a:ext>
            </a:extLst>
          </p:cNvPr>
          <p:cNvSpPr>
            <a:spLocks noGrp="1"/>
          </p:cNvSpPr>
          <p:nvPr>
            <p:ph type="sldNum" sz="quarter" idx="12"/>
          </p:nvPr>
        </p:nvSpPr>
        <p:spPr/>
        <p:txBody>
          <a:bodyPr/>
          <a:lstStyle/>
          <a:p>
            <a:fld id="{7A8C632D-7DBE-4534-8DFC-547A3DE1EDBD}" type="slidenum">
              <a:rPr lang="en-GB" smtClean="0"/>
              <a:pPr/>
              <a:t>8</a:t>
            </a:fld>
            <a:endParaRPr lang="en-GB" dirty="0"/>
          </a:p>
        </p:txBody>
      </p:sp>
      <p:sp>
        <p:nvSpPr>
          <p:cNvPr id="12" name="TextBox 11">
            <a:extLst>
              <a:ext uri="{FF2B5EF4-FFF2-40B4-BE49-F238E27FC236}">
                <a16:creationId xmlns:a16="http://schemas.microsoft.com/office/drawing/2014/main" id="{55539409-BDC7-57FD-86B6-DEA4C4076FDA}"/>
              </a:ext>
            </a:extLst>
          </p:cNvPr>
          <p:cNvSpPr txBox="1"/>
          <p:nvPr/>
        </p:nvSpPr>
        <p:spPr>
          <a:xfrm>
            <a:off x="898306" y="1854595"/>
            <a:ext cx="2629246" cy="584775"/>
          </a:xfrm>
          <a:prstGeom prst="rect">
            <a:avLst/>
          </a:prstGeom>
          <a:noFill/>
        </p:spPr>
        <p:txBody>
          <a:bodyPr wrap="none" rtlCol="0">
            <a:spAutoFit/>
          </a:bodyPr>
          <a:lstStyle/>
          <a:p>
            <a:r>
              <a:rPr lang="cy-GB" sz="3200" dirty="0">
                <a:solidFill>
                  <a:schemeClr val="accent6">
                    <a:lumMod val="75000"/>
                  </a:schemeClr>
                </a:solidFill>
              </a:rPr>
              <a:t>y</a:t>
            </a:r>
            <a:r>
              <a:rPr lang="cy-GB" sz="3200" dirty="0"/>
              <a:t> = b0 + b1*</a:t>
            </a:r>
            <a:r>
              <a:rPr lang="cy-GB" sz="3200" dirty="0">
                <a:solidFill>
                  <a:srgbClr val="0000CC"/>
                </a:solidFill>
              </a:rPr>
              <a:t>X1</a:t>
            </a:r>
            <a:endParaRPr lang="en-GB" sz="3200" i="1" dirty="0">
              <a:solidFill>
                <a:srgbClr val="FF00FF"/>
              </a:solidFill>
            </a:endParaRPr>
          </a:p>
        </p:txBody>
      </p:sp>
      <p:sp>
        <p:nvSpPr>
          <p:cNvPr id="7" name="TextBox 6">
            <a:extLst>
              <a:ext uri="{FF2B5EF4-FFF2-40B4-BE49-F238E27FC236}">
                <a16:creationId xmlns:a16="http://schemas.microsoft.com/office/drawing/2014/main" id="{AAE740E5-BFCE-8CA1-9F61-9538B529C19C}"/>
              </a:ext>
            </a:extLst>
          </p:cNvPr>
          <p:cNvSpPr txBox="1"/>
          <p:nvPr/>
        </p:nvSpPr>
        <p:spPr>
          <a:xfrm>
            <a:off x="3405121" y="1842538"/>
            <a:ext cx="2460456" cy="584775"/>
          </a:xfrm>
          <a:prstGeom prst="rect">
            <a:avLst/>
          </a:prstGeom>
          <a:noFill/>
        </p:spPr>
        <p:txBody>
          <a:bodyPr wrap="square">
            <a:spAutoFit/>
          </a:bodyPr>
          <a:lstStyle/>
          <a:p>
            <a:r>
              <a:rPr lang="cy-GB" sz="3200" dirty="0"/>
              <a:t>+ b2*</a:t>
            </a:r>
            <a:r>
              <a:rPr lang="cy-GB" sz="3200" dirty="0">
                <a:solidFill>
                  <a:srgbClr val="0000CC"/>
                </a:solidFill>
              </a:rPr>
              <a:t>X2</a:t>
            </a:r>
            <a:endParaRPr lang="en-GB" sz="3200" dirty="0"/>
          </a:p>
        </p:txBody>
      </p:sp>
      <p:grpSp>
        <p:nvGrpSpPr>
          <p:cNvPr id="5" name="Group 4">
            <a:extLst>
              <a:ext uri="{FF2B5EF4-FFF2-40B4-BE49-F238E27FC236}">
                <a16:creationId xmlns:a16="http://schemas.microsoft.com/office/drawing/2014/main" id="{3805A258-8835-D39F-DE50-3CBD783E7CC0}"/>
              </a:ext>
            </a:extLst>
          </p:cNvPr>
          <p:cNvGrpSpPr/>
          <p:nvPr/>
        </p:nvGrpSpPr>
        <p:grpSpPr>
          <a:xfrm>
            <a:off x="14620" y="3672697"/>
            <a:ext cx="6781074" cy="2993433"/>
            <a:chOff x="193850" y="2584914"/>
            <a:chExt cx="7241667" cy="3247879"/>
          </a:xfrm>
        </p:grpSpPr>
        <p:grpSp>
          <p:nvGrpSpPr>
            <p:cNvPr id="3" name="Group 2">
              <a:extLst>
                <a:ext uri="{FF2B5EF4-FFF2-40B4-BE49-F238E27FC236}">
                  <a16:creationId xmlns:a16="http://schemas.microsoft.com/office/drawing/2014/main" id="{3B3BA5D6-5ECC-2937-AA68-9AEF21148732}"/>
                </a:ext>
              </a:extLst>
            </p:cNvPr>
            <p:cNvGrpSpPr/>
            <p:nvPr/>
          </p:nvGrpSpPr>
          <p:grpSpPr>
            <a:xfrm>
              <a:off x="193850" y="2584914"/>
              <a:ext cx="7241667" cy="3093991"/>
              <a:chOff x="183702" y="2584914"/>
              <a:chExt cx="8505253" cy="4081216"/>
            </a:xfrm>
          </p:grpSpPr>
          <p:grpSp>
            <p:nvGrpSpPr>
              <p:cNvPr id="13" name="Group 12">
                <a:extLst>
                  <a:ext uri="{FF2B5EF4-FFF2-40B4-BE49-F238E27FC236}">
                    <a16:creationId xmlns:a16="http://schemas.microsoft.com/office/drawing/2014/main" id="{60F2D707-B9D0-9545-E239-38ABC3EB6281}"/>
                  </a:ext>
                </a:extLst>
              </p:cNvPr>
              <p:cNvGrpSpPr/>
              <p:nvPr/>
            </p:nvGrpSpPr>
            <p:grpSpPr>
              <a:xfrm>
                <a:off x="183702" y="2584914"/>
                <a:ext cx="5418607" cy="4081216"/>
                <a:chOff x="1435967" y="1842539"/>
                <a:chExt cx="5972963" cy="4654811"/>
              </a:xfrm>
            </p:grpSpPr>
            <p:pic>
              <p:nvPicPr>
                <p:cNvPr id="9" name="Picture 8">
                  <a:extLst>
                    <a:ext uri="{FF2B5EF4-FFF2-40B4-BE49-F238E27FC236}">
                      <a16:creationId xmlns:a16="http://schemas.microsoft.com/office/drawing/2014/main" id="{B5DA8372-1CE2-437E-597F-43A2311CF695}"/>
                    </a:ext>
                  </a:extLst>
                </p:cNvPr>
                <p:cNvPicPr>
                  <a:picLocks noChangeAspect="1"/>
                </p:cNvPicPr>
                <p:nvPr/>
              </p:nvPicPr>
              <p:blipFill>
                <a:blip r:embed="rId3"/>
                <a:stretch>
                  <a:fillRect/>
                </a:stretch>
              </p:blipFill>
              <p:spPr>
                <a:xfrm>
                  <a:off x="1735070" y="1842539"/>
                  <a:ext cx="5673860" cy="4654811"/>
                </a:xfrm>
                <a:prstGeom prst="rect">
                  <a:avLst/>
                </a:prstGeom>
              </p:spPr>
            </p:pic>
            <p:sp>
              <p:nvSpPr>
                <p:cNvPr id="11" name="TextBox 10">
                  <a:extLst>
                    <a:ext uri="{FF2B5EF4-FFF2-40B4-BE49-F238E27FC236}">
                      <a16:creationId xmlns:a16="http://schemas.microsoft.com/office/drawing/2014/main" id="{27F87635-A148-AAB6-1C54-4E356F1A044B}"/>
                    </a:ext>
                  </a:extLst>
                </p:cNvPr>
                <p:cNvSpPr txBox="1"/>
                <p:nvPr/>
              </p:nvSpPr>
              <p:spPr>
                <a:xfrm rot="16200000">
                  <a:off x="914205" y="3962059"/>
                  <a:ext cx="1441985" cy="398461"/>
                </a:xfrm>
                <a:prstGeom prst="rect">
                  <a:avLst/>
                </a:prstGeom>
                <a:noFill/>
              </p:spPr>
              <p:txBody>
                <a:bodyPr wrap="none" rtlCol="0">
                  <a:spAutoFit/>
                </a:bodyPr>
                <a:lstStyle/>
                <a:p>
                  <a:r>
                    <a:rPr lang="en-GB" sz="1400" dirty="0">
                      <a:solidFill>
                        <a:schemeClr val="accent6">
                          <a:lumMod val="75000"/>
                        </a:schemeClr>
                      </a:solidFill>
                    </a:rPr>
                    <a:t>final grade</a:t>
                  </a:r>
                </a:p>
              </p:txBody>
            </p:sp>
          </p:grpSp>
          <p:grpSp>
            <p:nvGrpSpPr>
              <p:cNvPr id="18" name="Group 17">
                <a:extLst>
                  <a:ext uri="{FF2B5EF4-FFF2-40B4-BE49-F238E27FC236}">
                    <a16:creationId xmlns:a16="http://schemas.microsoft.com/office/drawing/2014/main" id="{DCA364C3-216F-2073-9B35-7B86A1A8844C}"/>
                  </a:ext>
                </a:extLst>
              </p:cNvPr>
              <p:cNvGrpSpPr/>
              <p:nvPr/>
            </p:nvGrpSpPr>
            <p:grpSpPr>
              <a:xfrm>
                <a:off x="4372369" y="2584914"/>
                <a:ext cx="4316586" cy="3761410"/>
                <a:chOff x="4522338" y="2566369"/>
                <a:chExt cx="4316586" cy="3761410"/>
              </a:xfrm>
            </p:grpSpPr>
            <p:pic>
              <p:nvPicPr>
                <p:cNvPr id="15" name="Picture 14">
                  <a:extLst>
                    <a:ext uri="{FF2B5EF4-FFF2-40B4-BE49-F238E27FC236}">
                      <a16:creationId xmlns:a16="http://schemas.microsoft.com/office/drawing/2014/main" id="{71A03EEE-0046-9C61-610F-18B99E045168}"/>
                    </a:ext>
                  </a:extLst>
                </p:cNvPr>
                <p:cNvPicPr>
                  <a:picLocks noChangeAspect="1"/>
                </p:cNvPicPr>
                <p:nvPr/>
              </p:nvPicPr>
              <p:blipFill rotWithShape="1">
                <a:blip r:embed="rId3"/>
                <a:srcRect l="5446" b="6822"/>
                <a:stretch/>
              </p:blipFill>
              <p:spPr>
                <a:xfrm>
                  <a:off x="4522338" y="2566369"/>
                  <a:ext cx="4316586" cy="3385651"/>
                </a:xfrm>
                <a:prstGeom prst="rect">
                  <a:avLst/>
                </a:prstGeom>
                <a:ln>
                  <a:solidFill>
                    <a:schemeClr val="tx1"/>
                  </a:solidFill>
                </a:ln>
              </p:spPr>
            </p:pic>
            <p:sp>
              <p:nvSpPr>
                <p:cNvPr id="17" name="TextBox 16">
                  <a:extLst>
                    <a:ext uri="{FF2B5EF4-FFF2-40B4-BE49-F238E27FC236}">
                      <a16:creationId xmlns:a16="http://schemas.microsoft.com/office/drawing/2014/main" id="{40433FD2-1AC5-E095-2E68-03B9868EC167}"/>
                    </a:ext>
                  </a:extLst>
                </p:cNvPr>
                <p:cNvSpPr txBox="1"/>
                <p:nvPr/>
              </p:nvSpPr>
              <p:spPr>
                <a:xfrm>
                  <a:off x="6023624" y="5921797"/>
                  <a:ext cx="1398626" cy="405982"/>
                </a:xfrm>
                <a:prstGeom prst="rect">
                  <a:avLst/>
                </a:prstGeom>
                <a:noFill/>
              </p:spPr>
              <p:txBody>
                <a:bodyPr wrap="none" rtlCol="0">
                  <a:spAutoFit/>
                </a:bodyPr>
                <a:lstStyle/>
                <a:p>
                  <a:r>
                    <a:rPr lang="en-GB" sz="1400" dirty="0">
                      <a:solidFill>
                        <a:srgbClr val="0000CC"/>
                      </a:solidFill>
                    </a:rPr>
                    <a:t>pre-test score</a:t>
                  </a:r>
                </a:p>
              </p:txBody>
            </p:sp>
          </p:grpSp>
          <p:sp>
            <p:nvSpPr>
              <p:cNvPr id="20" name="TextBox 19">
                <a:extLst>
                  <a:ext uri="{FF2B5EF4-FFF2-40B4-BE49-F238E27FC236}">
                    <a16:creationId xmlns:a16="http://schemas.microsoft.com/office/drawing/2014/main" id="{39FFA55C-FC12-1954-9AEC-48DDA7059672}"/>
                  </a:ext>
                </a:extLst>
              </p:cNvPr>
              <p:cNvSpPr txBox="1"/>
              <p:nvPr/>
            </p:nvSpPr>
            <p:spPr>
              <a:xfrm>
                <a:off x="2940960" y="3689262"/>
                <a:ext cx="343364" cy="461665"/>
              </a:xfrm>
              <a:prstGeom prst="rect">
                <a:avLst/>
              </a:prstGeom>
              <a:noFill/>
            </p:spPr>
            <p:txBody>
              <a:bodyPr wrap="none" rtlCol="0">
                <a:spAutoFit/>
              </a:bodyPr>
              <a:lstStyle/>
              <a:p>
                <a:pPr algn="ctr"/>
                <a:endParaRPr lang="en-GB" sz="1200" dirty="0"/>
              </a:p>
              <a:p>
                <a:pPr algn="ctr"/>
                <a:r>
                  <a:rPr lang="en-GB" sz="1200" dirty="0"/>
                  <a:t>b1</a:t>
                </a:r>
              </a:p>
            </p:txBody>
          </p:sp>
          <p:sp>
            <p:nvSpPr>
              <p:cNvPr id="21" name="TextBox 20">
                <a:extLst>
                  <a:ext uri="{FF2B5EF4-FFF2-40B4-BE49-F238E27FC236}">
                    <a16:creationId xmlns:a16="http://schemas.microsoft.com/office/drawing/2014/main" id="{1C9C3674-E8B2-F6F7-BACC-3F592222ED4E}"/>
                  </a:ext>
                </a:extLst>
              </p:cNvPr>
              <p:cNvSpPr txBox="1"/>
              <p:nvPr/>
            </p:nvSpPr>
            <p:spPr>
              <a:xfrm>
                <a:off x="6358980" y="3524120"/>
                <a:ext cx="343364" cy="461665"/>
              </a:xfrm>
              <a:prstGeom prst="rect">
                <a:avLst/>
              </a:prstGeom>
              <a:noFill/>
            </p:spPr>
            <p:txBody>
              <a:bodyPr wrap="none" rtlCol="0">
                <a:spAutoFit/>
              </a:bodyPr>
              <a:lstStyle/>
              <a:p>
                <a:pPr algn="ctr"/>
                <a:endParaRPr lang="en-GB" sz="1200" dirty="0"/>
              </a:p>
              <a:p>
                <a:pPr algn="ctr"/>
                <a:r>
                  <a:rPr lang="en-GB" sz="1200" dirty="0"/>
                  <a:t>b2</a:t>
                </a:r>
              </a:p>
            </p:txBody>
          </p:sp>
        </p:grpSp>
        <p:sp>
          <p:nvSpPr>
            <p:cNvPr id="8" name="TextBox 7">
              <a:extLst>
                <a:ext uri="{FF2B5EF4-FFF2-40B4-BE49-F238E27FC236}">
                  <a16:creationId xmlns:a16="http://schemas.microsoft.com/office/drawing/2014/main" id="{0B895A97-2BA1-EE13-CFB0-198C2870F891}"/>
                </a:ext>
              </a:extLst>
            </p:cNvPr>
            <p:cNvSpPr txBox="1"/>
            <p:nvPr/>
          </p:nvSpPr>
          <p:spPr>
            <a:xfrm>
              <a:off x="2173618" y="5525016"/>
              <a:ext cx="960135" cy="307777"/>
            </a:xfrm>
            <a:prstGeom prst="rect">
              <a:avLst/>
            </a:prstGeom>
            <a:noFill/>
          </p:spPr>
          <p:txBody>
            <a:bodyPr wrap="none" rtlCol="0">
              <a:spAutoFit/>
            </a:bodyPr>
            <a:lstStyle/>
            <a:p>
              <a:r>
                <a:rPr lang="en-GB" sz="1400" dirty="0">
                  <a:solidFill>
                    <a:srgbClr val="0000CC"/>
                  </a:solidFill>
                </a:rPr>
                <a:t>study time</a:t>
              </a:r>
            </a:p>
          </p:txBody>
        </p:sp>
      </p:grpSp>
      <p:pic>
        <p:nvPicPr>
          <p:cNvPr id="6" name="Picture 5">
            <a:extLst>
              <a:ext uri="{FF2B5EF4-FFF2-40B4-BE49-F238E27FC236}">
                <a16:creationId xmlns:a16="http://schemas.microsoft.com/office/drawing/2014/main" id="{FE1A924A-FA25-47C7-FBB2-6080A5495C78}"/>
              </a:ext>
            </a:extLst>
          </p:cNvPr>
          <p:cNvPicPr>
            <a:picLocks noChangeAspect="1"/>
          </p:cNvPicPr>
          <p:nvPr/>
        </p:nvPicPr>
        <p:blipFill rotWithShape="1">
          <a:blip r:embed="rId3"/>
          <a:srcRect l="5446" b="6822"/>
          <a:stretch/>
        </p:blipFill>
        <p:spPr>
          <a:xfrm>
            <a:off x="5845258" y="2844124"/>
            <a:ext cx="3107429" cy="2135949"/>
          </a:xfrm>
          <a:prstGeom prst="rect">
            <a:avLst/>
          </a:prstGeom>
          <a:ln>
            <a:solidFill>
              <a:schemeClr val="tx1"/>
            </a:solidFill>
          </a:ln>
        </p:spPr>
      </p:pic>
      <p:sp>
        <p:nvSpPr>
          <p:cNvPr id="14" name="TextBox 13">
            <a:extLst>
              <a:ext uri="{FF2B5EF4-FFF2-40B4-BE49-F238E27FC236}">
                <a16:creationId xmlns:a16="http://schemas.microsoft.com/office/drawing/2014/main" id="{09D9ED0A-7AA8-D406-FC9D-FA2EF760B03D}"/>
              </a:ext>
            </a:extLst>
          </p:cNvPr>
          <p:cNvSpPr txBox="1"/>
          <p:nvPr/>
        </p:nvSpPr>
        <p:spPr>
          <a:xfrm>
            <a:off x="4792960" y="1842538"/>
            <a:ext cx="3334567" cy="584775"/>
          </a:xfrm>
          <a:prstGeom prst="rect">
            <a:avLst/>
          </a:prstGeom>
          <a:noFill/>
        </p:spPr>
        <p:txBody>
          <a:bodyPr wrap="none" rtlCol="0">
            <a:spAutoFit/>
          </a:bodyPr>
          <a:lstStyle/>
          <a:p>
            <a:r>
              <a:rPr lang="en-GB" sz="3200" dirty="0"/>
              <a:t>+ ...... + b</a:t>
            </a:r>
            <a:r>
              <a:rPr lang="en-GB" sz="3200" i="1" dirty="0"/>
              <a:t>n</a:t>
            </a:r>
            <a:r>
              <a:rPr lang="en-GB" sz="3200" dirty="0"/>
              <a:t> * </a:t>
            </a:r>
            <a:r>
              <a:rPr lang="en-GB" sz="3200" dirty="0" err="1"/>
              <a:t>X</a:t>
            </a:r>
            <a:r>
              <a:rPr lang="en-GB" sz="3200" i="1" dirty="0" err="1"/>
              <a:t>n</a:t>
            </a:r>
            <a:r>
              <a:rPr lang="en-GB" sz="3200" dirty="0"/>
              <a:t> + E</a:t>
            </a:r>
          </a:p>
        </p:txBody>
      </p:sp>
    </p:spTree>
    <p:extLst>
      <p:ext uri="{BB962C8B-B14F-4D97-AF65-F5344CB8AC3E}">
        <p14:creationId xmlns:p14="http://schemas.microsoft.com/office/powerpoint/2010/main" val="240647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DD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E65E-B3D3-430D-BC5C-8D6E89B1922C}"/>
              </a:ext>
            </a:extLst>
          </p:cNvPr>
          <p:cNvSpPr>
            <a:spLocks noGrp="1"/>
          </p:cNvSpPr>
          <p:nvPr>
            <p:ph type="title"/>
          </p:nvPr>
        </p:nvSpPr>
        <p:spPr>
          <a:xfrm>
            <a:off x="252000" y="365125"/>
            <a:ext cx="8640000" cy="900000"/>
          </a:xfrm>
        </p:spPr>
        <p:txBody>
          <a:bodyPr>
            <a:noAutofit/>
          </a:bodyPr>
          <a:lstStyle/>
          <a:p>
            <a:pPr algn="ctr"/>
            <a:r>
              <a:rPr lang="en-GB" sz="4800" b="1" dirty="0">
                <a:solidFill>
                  <a:srgbClr val="002060"/>
                </a:solidFill>
              </a:rPr>
              <a:t>Assumptions of regression</a:t>
            </a:r>
          </a:p>
        </p:txBody>
      </p:sp>
      <p:sp>
        <p:nvSpPr>
          <p:cNvPr id="3" name="Content Placeholder 2">
            <a:extLst>
              <a:ext uri="{FF2B5EF4-FFF2-40B4-BE49-F238E27FC236}">
                <a16:creationId xmlns:a16="http://schemas.microsoft.com/office/drawing/2014/main" id="{12823411-12EE-44B2-8140-A1D56D131F5B}"/>
              </a:ext>
            </a:extLst>
          </p:cNvPr>
          <p:cNvSpPr>
            <a:spLocks noGrp="1"/>
          </p:cNvSpPr>
          <p:nvPr>
            <p:ph idx="1"/>
          </p:nvPr>
        </p:nvSpPr>
        <p:spPr>
          <a:xfrm>
            <a:off x="651449" y="1678260"/>
            <a:ext cx="7841101" cy="5179740"/>
          </a:xfrm>
        </p:spPr>
        <p:txBody>
          <a:bodyPr>
            <a:noAutofit/>
          </a:bodyPr>
          <a:lstStyle/>
          <a:p>
            <a:pPr marL="357188" indent="-357188">
              <a:lnSpc>
                <a:spcPct val="100000"/>
              </a:lnSpc>
              <a:spcBef>
                <a:spcPts val="2400"/>
              </a:spcBef>
            </a:pPr>
            <a:r>
              <a:rPr lang="en-GB" sz="2800" dirty="0">
                <a:solidFill>
                  <a:schemeClr val="accent1">
                    <a:lumMod val="50000"/>
                  </a:schemeClr>
                </a:solidFill>
              </a:rPr>
              <a:t>The errors E are normally distributed. </a:t>
            </a:r>
          </a:p>
          <a:p>
            <a:pPr marL="0" indent="0">
              <a:lnSpc>
                <a:spcPct val="100000"/>
              </a:lnSpc>
              <a:spcBef>
                <a:spcPts val="2400"/>
              </a:spcBef>
              <a:buNone/>
            </a:pPr>
            <a:endParaRPr lang="en-GB" sz="2800" dirty="0">
              <a:solidFill>
                <a:schemeClr val="accent1">
                  <a:lumMod val="50000"/>
                </a:schemeClr>
              </a:solidFill>
            </a:endParaRPr>
          </a:p>
          <a:p>
            <a:pPr marL="0" indent="0">
              <a:lnSpc>
                <a:spcPct val="100000"/>
              </a:lnSpc>
              <a:spcBef>
                <a:spcPts val="2400"/>
              </a:spcBef>
              <a:buNone/>
            </a:pPr>
            <a:r>
              <a:rPr lang="en-GB" sz="2400" dirty="0">
                <a:solidFill>
                  <a:schemeClr val="accent1">
                    <a:lumMod val="50000"/>
                  </a:schemeClr>
                </a:solidFill>
              </a:rPr>
              <a:t>This can be tested by plotting an histogram of the residuals of the regression</a:t>
            </a:r>
            <a:r>
              <a:rPr lang="en-GB" sz="2400" b="1" dirty="0">
                <a:solidFill>
                  <a:schemeClr val="accent1">
                    <a:lumMod val="50000"/>
                  </a:schemeClr>
                </a:solidFill>
              </a:rPr>
              <a:t> </a:t>
            </a:r>
            <a:r>
              <a:rPr lang="en-GB" sz="2400" dirty="0">
                <a:solidFill>
                  <a:schemeClr val="accent1">
                    <a:lumMod val="50000"/>
                  </a:schemeClr>
                </a:solidFill>
              </a:rPr>
              <a:t>and checking that they all have a bell shape.</a:t>
            </a:r>
          </a:p>
          <a:p>
            <a:pPr marL="0" indent="0">
              <a:lnSpc>
                <a:spcPct val="100000"/>
              </a:lnSpc>
              <a:spcBef>
                <a:spcPts val="2400"/>
              </a:spcBef>
              <a:buNone/>
            </a:pPr>
            <a:r>
              <a:rPr lang="en-GB" sz="2400" dirty="0">
                <a:solidFill>
                  <a:schemeClr val="accent1">
                    <a:lumMod val="50000"/>
                  </a:schemeClr>
                </a:solidFill>
              </a:rPr>
              <a:t>Alternatively, you could use the Shapiro-Wilk test for normality.</a:t>
            </a:r>
            <a:endParaRPr lang="en-GB" sz="2800" dirty="0">
              <a:solidFill>
                <a:schemeClr val="accent1">
                  <a:lumMod val="50000"/>
                </a:schemeClr>
              </a:solidFill>
            </a:endParaRPr>
          </a:p>
        </p:txBody>
      </p:sp>
      <p:sp>
        <p:nvSpPr>
          <p:cNvPr id="4" name="Slide Number Placeholder 3">
            <a:extLst>
              <a:ext uri="{FF2B5EF4-FFF2-40B4-BE49-F238E27FC236}">
                <a16:creationId xmlns:a16="http://schemas.microsoft.com/office/drawing/2014/main" id="{8715AE19-A325-46CE-BB5A-E2A13DB1BB14}"/>
              </a:ext>
            </a:extLst>
          </p:cNvPr>
          <p:cNvSpPr>
            <a:spLocks noGrp="1"/>
          </p:cNvSpPr>
          <p:nvPr>
            <p:ph type="sldNum" sz="quarter" idx="12"/>
          </p:nvPr>
        </p:nvSpPr>
        <p:spPr/>
        <p:txBody>
          <a:bodyPr/>
          <a:lstStyle/>
          <a:p>
            <a:fld id="{7A8C632D-7DBE-4534-8DFC-547A3DE1EDBD}" type="slidenum">
              <a:rPr lang="en-GB" smtClean="0"/>
              <a:pPr/>
              <a:t>9</a:t>
            </a:fld>
            <a:endParaRPr lang="en-GB"/>
          </a:p>
        </p:txBody>
      </p:sp>
    </p:spTree>
    <p:extLst>
      <p:ext uri="{BB962C8B-B14F-4D97-AF65-F5344CB8AC3E}">
        <p14:creationId xmlns:p14="http://schemas.microsoft.com/office/powerpoint/2010/main" val="3843562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1a9fa56-3f32-449a-a721-3e3f49aa5e9a}" enabled="0" method="" siteId="{51a9fa56-3f32-449a-a721-3e3f49aa5e9a}" removed="1"/>
</clbl:labelList>
</file>

<file path=docProps/app.xml><?xml version="1.0" encoding="utf-8"?>
<Properties xmlns="http://schemas.openxmlformats.org/officeDocument/2006/extended-properties" xmlns:vt="http://schemas.openxmlformats.org/officeDocument/2006/docPropsVTypes">
  <Template/>
  <TotalTime>1</TotalTime>
  <Words>1014</Words>
  <Application>Microsoft Office PowerPoint</Application>
  <PresentationFormat>On-screen Show (4:3)</PresentationFormat>
  <Paragraphs>145</Paragraphs>
  <Slides>19</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Cambria Math</vt:lpstr>
      <vt:lpstr>Wingdings</vt:lpstr>
      <vt:lpstr>Office Theme</vt:lpstr>
      <vt:lpstr>PowerPoint Presentation</vt:lpstr>
      <vt:lpstr>Multiple regression</vt:lpstr>
      <vt:lpstr>Multiple regression</vt:lpstr>
      <vt:lpstr>Motivation</vt:lpstr>
      <vt:lpstr>Examples</vt:lpstr>
      <vt:lpstr>Displaying the data</vt:lpstr>
      <vt:lpstr>Multiple linear regression</vt:lpstr>
      <vt:lpstr>Multiple linear regression</vt:lpstr>
      <vt:lpstr>Assumptions of regression</vt:lpstr>
      <vt:lpstr>Assumptions of regression</vt:lpstr>
      <vt:lpstr>       Hypothesis testing</vt:lpstr>
      <vt:lpstr>       Hypothesis testing</vt:lpstr>
      <vt:lpstr>         Regression in SPSS</vt:lpstr>
      <vt:lpstr>Regression in SPSS</vt:lpstr>
      <vt:lpstr>Regression in SPSS</vt:lpstr>
      <vt:lpstr>Regression in SPSS</vt:lpstr>
      <vt:lpstr>         Regression in SPSS</vt:lpstr>
      <vt:lpstr>         Regression in SPSS</vt:lpstr>
      <vt:lpstr>To book a maths/stats appointment…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Copping</dc:creator>
  <cp:lastModifiedBy>Tracey Ashmore</cp:lastModifiedBy>
  <cp:revision>188</cp:revision>
  <dcterms:created xsi:type="dcterms:W3CDTF">2020-05-07T08:56:05Z</dcterms:created>
  <dcterms:modified xsi:type="dcterms:W3CDTF">2022-09-09T14:01:23Z</dcterms:modified>
</cp:coreProperties>
</file>